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560" r:id="rId2"/>
    <p:sldId id="561" r:id="rId3"/>
    <p:sldId id="2162" r:id="rId4"/>
    <p:sldId id="2157" r:id="rId5"/>
    <p:sldId id="2050" r:id="rId6"/>
    <p:sldId id="274" r:id="rId7"/>
    <p:sldId id="2156" r:id="rId8"/>
    <p:sldId id="2121" r:id="rId9"/>
    <p:sldId id="869" r:id="rId10"/>
    <p:sldId id="2119" r:id="rId11"/>
    <p:sldId id="2163" r:id="rId12"/>
    <p:sldId id="870" r:id="rId13"/>
    <p:sldId id="2120" r:id="rId14"/>
    <p:sldId id="2069" r:id="rId15"/>
    <p:sldId id="2076" r:id="rId16"/>
    <p:sldId id="2111" r:id="rId17"/>
    <p:sldId id="2154" r:id="rId18"/>
    <p:sldId id="2155" r:id="rId19"/>
  </p:sldIdLst>
  <p:sldSz cx="9144000" cy="6858000" type="screen4x3"/>
  <p:notesSz cx="7053263"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ục" initials="D" lastIdx="1" clrIdx="0">
    <p:extLst>
      <p:ext uri="{19B8F6BF-5375-455C-9EA6-DF929625EA0E}">
        <p15:presenceInfo xmlns:p15="http://schemas.microsoft.com/office/powerpoint/2012/main" xmlns="" userId="Mụ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33CC"/>
    <a:srgbClr val="CCF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3682" autoAdjust="0"/>
  </p:normalViewPr>
  <p:slideViewPr>
    <p:cSldViewPr>
      <p:cViewPr>
        <p:scale>
          <a:sx n="125" d="100"/>
          <a:sy n="125" d="100"/>
        </p:scale>
        <p:origin x="-1956"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2EAE5-29F5-4CD3-A478-30E33188D58A}"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70BECF88-8EA5-4C5E-AFB7-E5AAD8A2D2E0}">
      <dgm:prSet phldrT="[Text]" custT="1"/>
      <dgm: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dgm:spPr>
      <dgm:t>
        <a:bodyPr/>
        <a:lstStyle/>
        <a:p>
          <a:pPr algn="ctr" rtl="0" fontAlgn="base">
            <a:lnSpc>
              <a:spcPct val="90000"/>
            </a:lnSpc>
            <a:spcBef>
              <a:spcPct val="20000"/>
            </a:spcBef>
            <a:spcAft>
              <a:spcPct val="0"/>
            </a:spcAft>
            <a:buClr>
              <a:schemeClr val="accent1"/>
            </a:buClr>
            <a:buSzPct val="85000"/>
          </a:pPr>
          <a:r>
            <a:rPr lang="en-US" altLang="en-US" sz="2400" b="1" kern="1200" dirty="0">
              <a:solidFill>
                <a:schemeClr val="tx1"/>
              </a:solidFill>
              <a:latin typeface="Calibri" panose="020F0502020204030204" pitchFamily="34" charset="0"/>
              <a:ea typeface="MS PGothic" panose="020B0600070205080204" pitchFamily="34" charset="-128"/>
              <a:cs typeface="Arial" panose="020B0604020202020204" pitchFamily="34" charset="0"/>
            </a:rPr>
            <a:t>1970</a:t>
          </a:r>
        </a:p>
      </dgm:t>
    </dgm:pt>
    <dgm:pt modelId="{CE82AECE-22D6-4B75-9B05-404E0F4C225A}" type="parTrans" cxnId="{405971F2-2930-4393-A464-4E3F90FEF1F0}">
      <dgm:prSet/>
      <dgm:spPr/>
      <dgm:t>
        <a:bodyPr/>
        <a:lstStyle/>
        <a:p>
          <a:endParaRPr lang="en-US"/>
        </a:p>
      </dgm:t>
    </dgm:pt>
    <dgm:pt modelId="{80F1820C-78D5-4801-A435-7F5421AEE4D2}" type="sibTrans" cxnId="{405971F2-2930-4393-A464-4E3F90FEF1F0}">
      <dgm:prSet/>
      <dgm:spPr/>
      <dgm:t>
        <a:bodyPr/>
        <a:lstStyle/>
        <a:p>
          <a:endParaRPr lang="en-US"/>
        </a:p>
      </dgm:t>
    </dgm:pt>
    <dgm:pt modelId="{3339E6BD-0A9D-4F03-B513-EB1FE7327028}">
      <dgm:prSet phldrT="[Text]" custT="1"/>
      <dgm: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dgm:spPr>
      <dgm:t>
        <a:bodyPr/>
        <a:lstStyle/>
        <a:p>
          <a:pPr algn="ctr" rtl="0" fontAlgn="base">
            <a:lnSpc>
              <a:spcPct val="90000"/>
            </a:lnSpc>
            <a:spcBef>
              <a:spcPct val="20000"/>
            </a:spcBef>
            <a:spcAft>
              <a:spcPct val="0"/>
            </a:spcAft>
            <a:buClr>
              <a:schemeClr val="accent1"/>
            </a:buClr>
            <a:buSzPct val="85000"/>
          </a:pPr>
          <a:r>
            <a:rPr lang="en-US" altLang="en-US" sz="2400" b="1" kern="1200" dirty="0">
              <a:solidFill>
                <a:schemeClr val="tx1"/>
              </a:solidFill>
              <a:latin typeface="Calibri" panose="020F0502020204030204" pitchFamily="34" charset="0"/>
              <a:ea typeface="MS PGothic" panose="020B0600070205080204" pitchFamily="34" charset="-128"/>
              <a:cs typeface="Arial" panose="020B0604020202020204" pitchFamily="34" charset="0"/>
            </a:rPr>
            <a:t>1985</a:t>
          </a:r>
        </a:p>
      </dgm:t>
    </dgm:pt>
    <dgm:pt modelId="{DF8DCE26-C432-493E-BA28-2D46AF8EF049}" type="parTrans" cxnId="{EFECF721-AD5E-499F-97BE-5ACCAC02B559}">
      <dgm:prSet/>
      <dgm:spPr/>
      <dgm:t>
        <a:bodyPr/>
        <a:lstStyle/>
        <a:p>
          <a:endParaRPr lang="en-US"/>
        </a:p>
      </dgm:t>
    </dgm:pt>
    <dgm:pt modelId="{1ECBE3A9-889F-4670-944B-8694B9017B32}" type="sibTrans" cxnId="{EFECF721-AD5E-499F-97BE-5ACCAC02B559}">
      <dgm:prSet/>
      <dgm:spPr/>
      <dgm:t>
        <a:bodyPr/>
        <a:lstStyle/>
        <a:p>
          <a:endParaRPr lang="en-US"/>
        </a:p>
      </dgm:t>
    </dgm:pt>
    <dgm:pt modelId="{F8804492-BE60-4816-AD2D-7A674FDCBAB4}">
      <dgm:prSet phldrT="[Text]" custT="1"/>
      <dgm:spPr/>
      <dgm:t>
        <a:bodyPr/>
        <a:lstStyle/>
        <a:p>
          <a:pPr algn="l" rtl="0" eaLnBrk="1" fontAlgn="base" hangingPunct="1">
            <a:lnSpc>
              <a:spcPct val="90000"/>
            </a:lnSpc>
            <a:spcBef>
              <a:spcPct val="20000"/>
            </a:spcBef>
            <a:spcAft>
              <a:spcPct val="0"/>
            </a:spcAft>
            <a:buClr>
              <a:schemeClr val="accent1"/>
            </a:buClr>
            <a:buSzPct val="85000"/>
          </a:pPr>
          <a:r>
            <a:rPr lang="en-US" altLang="en-US" sz="2400" b="1" kern="1200" dirty="0">
              <a:solidFill>
                <a:srgbClr val="FF0000"/>
              </a:solidFill>
              <a:latin typeface="Calibri" pitchFamily="34" charset="0"/>
              <a:ea typeface="+mn-ea"/>
              <a:cs typeface="Arial" pitchFamily="34" charset="0"/>
            </a:rPr>
            <a:t>1995</a:t>
          </a:r>
        </a:p>
      </dgm:t>
    </dgm:pt>
    <dgm:pt modelId="{430926D2-9F56-410D-9AB6-93EFD9D37A3D}" type="parTrans" cxnId="{596628B0-AFC3-43DE-A2D2-F0859D926072}">
      <dgm:prSet/>
      <dgm:spPr/>
      <dgm:t>
        <a:bodyPr/>
        <a:lstStyle/>
        <a:p>
          <a:endParaRPr lang="en-US"/>
        </a:p>
      </dgm:t>
    </dgm:pt>
    <dgm:pt modelId="{816CB569-A89D-4509-8105-59414C8481F5}" type="sibTrans" cxnId="{596628B0-AFC3-43DE-A2D2-F0859D926072}">
      <dgm:prSet/>
      <dgm:spPr/>
      <dgm:t>
        <a:bodyPr/>
        <a:lstStyle/>
        <a:p>
          <a:endParaRPr lang="en-US"/>
        </a:p>
      </dgm:t>
    </dgm:pt>
    <dgm:pt modelId="{0D60AB51-D618-4EDA-B745-D826CA22F0FF}">
      <dgm:prSet/>
      <dgm:spPr/>
      <dgm:t>
        <a:bodyPr/>
        <a:lstStyle/>
        <a:p>
          <a:endParaRPr lang="en-US" dirty="0"/>
        </a:p>
      </dgm:t>
    </dgm:pt>
    <dgm:pt modelId="{2EB9E8DF-FA54-4422-9606-31D6FFF33991}" type="parTrans" cxnId="{AEA72C60-C13D-46FD-8E97-9D763FCCFF21}">
      <dgm:prSet/>
      <dgm:spPr/>
      <dgm:t>
        <a:bodyPr/>
        <a:lstStyle/>
        <a:p>
          <a:endParaRPr lang="en-US"/>
        </a:p>
      </dgm:t>
    </dgm:pt>
    <dgm:pt modelId="{FA7DE126-B414-4E0F-9C72-C6434A26C722}" type="sibTrans" cxnId="{AEA72C60-C13D-46FD-8E97-9D763FCCFF21}">
      <dgm:prSet/>
      <dgm:spPr/>
      <dgm:t>
        <a:bodyPr/>
        <a:lstStyle/>
        <a:p>
          <a:endParaRPr lang="en-US"/>
        </a:p>
      </dgm:t>
    </dgm:pt>
    <dgm:pt modelId="{7112FA6C-D24F-440F-B3BB-83719A886D36}">
      <dgm:prSet/>
      <dgm:spPr/>
      <dgm:t>
        <a:bodyPr/>
        <a:lstStyle/>
        <a:p>
          <a:endParaRPr lang="en-US" dirty="0"/>
        </a:p>
      </dgm:t>
    </dgm:pt>
    <dgm:pt modelId="{9FAD3B9A-EFAE-48A0-BC4E-F746211975D4}" type="parTrans" cxnId="{2DBBD8C2-0F90-445A-9AEE-685F062CCBDE}">
      <dgm:prSet/>
      <dgm:spPr/>
      <dgm:t>
        <a:bodyPr/>
        <a:lstStyle/>
        <a:p>
          <a:endParaRPr lang="en-US"/>
        </a:p>
      </dgm:t>
    </dgm:pt>
    <dgm:pt modelId="{F79304EB-4CF3-489A-B082-4E536ADE38A1}" type="sibTrans" cxnId="{2DBBD8C2-0F90-445A-9AEE-685F062CCBDE}">
      <dgm:prSet/>
      <dgm:spPr/>
      <dgm:t>
        <a:bodyPr/>
        <a:lstStyle/>
        <a:p>
          <a:endParaRPr lang="en-US"/>
        </a:p>
      </dgm:t>
    </dgm:pt>
    <dgm:pt modelId="{FA6D903E-DD2E-4B30-AAAD-CDAE5F9894AC}">
      <dgm:prSet/>
      <dgm:spPr/>
      <dgm:t>
        <a:bodyPr/>
        <a:lstStyle/>
        <a:p>
          <a:endParaRPr lang="en-US" dirty="0"/>
        </a:p>
      </dgm:t>
    </dgm:pt>
    <dgm:pt modelId="{6BFCD02A-D258-43BF-AB97-ADBA4015E05A}" type="parTrans" cxnId="{E3219059-21F6-4E20-8995-BA62724D74C8}">
      <dgm:prSet/>
      <dgm:spPr/>
      <dgm:t>
        <a:bodyPr/>
        <a:lstStyle/>
        <a:p>
          <a:endParaRPr lang="en-US"/>
        </a:p>
      </dgm:t>
    </dgm:pt>
    <dgm:pt modelId="{F9749355-8C2A-4175-9389-21AFC045126B}" type="sibTrans" cxnId="{E3219059-21F6-4E20-8995-BA62724D74C8}">
      <dgm:prSet/>
      <dgm:spPr/>
      <dgm:t>
        <a:bodyPr/>
        <a:lstStyle/>
        <a:p>
          <a:endParaRPr lang="en-US"/>
        </a:p>
      </dgm:t>
    </dgm:pt>
    <dgm:pt modelId="{5B4A0E1A-9BD7-4BB2-B3FD-5D2D31141D47}">
      <dgm:prSet/>
      <dgm:spPr/>
      <dgm:t>
        <a:bodyPr/>
        <a:lstStyle/>
        <a:p>
          <a:endParaRPr lang="en-US" dirty="0"/>
        </a:p>
      </dgm:t>
    </dgm:pt>
    <dgm:pt modelId="{FFD1591B-69D2-47F0-93CA-524067E36F93}" type="parTrans" cxnId="{5A8A3954-FC8A-44B4-A778-E5D55B77FE2B}">
      <dgm:prSet/>
      <dgm:spPr/>
      <dgm:t>
        <a:bodyPr/>
        <a:lstStyle/>
        <a:p>
          <a:endParaRPr lang="en-US"/>
        </a:p>
      </dgm:t>
    </dgm:pt>
    <dgm:pt modelId="{9D732C46-0721-4D92-A676-3DEF1B87A380}" type="sibTrans" cxnId="{5A8A3954-FC8A-44B4-A778-E5D55B77FE2B}">
      <dgm:prSet/>
      <dgm:spPr/>
      <dgm:t>
        <a:bodyPr/>
        <a:lstStyle/>
        <a:p>
          <a:endParaRPr lang="en-US"/>
        </a:p>
      </dgm:t>
    </dgm:pt>
    <dgm:pt modelId="{1D2316DF-EC24-406E-B3B1-63B5A1401255}" type="pres">
      <dgm:prSet presAssocID="{28F2EAE5-29F5-4CD3-A478-30E33188D58A}" presName="rootnode" presStyleCnt="0">
        <dgm:presLayoutVars>
          <dgm:chMax/>
          <dgm:chPref/>
          <dgm:dir/>
          <dgm:animLvl val="lvl"/>
        </dgm:presLayoutVars>
      </dgm:prSet>
      <dgm:spPr/>
      <dgm:t>
        <a:bodyPr/>
        <a:lstStyle/>
        <a:p>
          <a:endParaRPr lang="en-US"/>
        </a:p>
      </dgm:t>
    </dgm:pt>
    <dgm:pt modelId="{22FA444D-238D-415C-AE7B-8ECBE15FB227}" type="pres">
      <dgm:prSet presAssocID="{7112FA6C-D24F-440F-B3BB-83719A886D36}" presName="composite" presStyleCnt="0"/>
      <dgm:spPr/>
    </dgm:pt>
    <dgm:pt modelId="{09712665-40D7-4F95-A08F-F088C7470B08}" type="pres">
      <dgm:prSet presAssocID="{7112FA6C-D24F-440F-B3BB-83719A886D36}" presName="LShape" presStyleLbl="alignNode1" presStyleIdx="0" presStyleCnt="13" custScaleX="95800" custScaleY="84127" custLinFactNeighborX="64012" custLinFactNeighborY="15057"/>
      <dgm:spPr/>
    </dgm:pt>
    <dgm:pt modelId="{58E66001-6D0D-46A9-93CE-9D2C2F402273}" type="pres">
      <dgm:prSet presAssocID="{7112FA6C-D24F-440F-B3BB-83719A886D36}" presName="ParentText" presStyleLbl="revTx" presStyleIdx="0" presStyleCnt="7" custScaleX="80330" custLinFactNeighborX="61832" custLinFactNeighborY="-71136">
        <dgm:presLayoutVars>
          <dgm:chMax val="0"/>
          <dgm:chPref val="0"/>
          <dgm:bulletEnabled val="1"/>
        </dgm:presLayoutVars>
      </dgm:prSet>
      <dgm:spPr/>
      <dgm:t>
        <a:bodyPr/>
        <a:lstStyle/>
        <a:p>
          <a:endParaRPr lang="en-US"/>
        </a:p>
      </dgm:t>
    </dgm:pt>
    <dgm:pt modelId="{9F9150F4-2A56-4F12-AFB0-F30C69C3FF71}" type="pres">
      <dgm:prSet presAssocID="{7112FA6C-D24F-440F-B3BB-83719A886D36}" presName="Triangle" presStyleLbl="alignNode1" presStyleIdx="1" presStyleCnt="13" custLinFactX="108489" custLinFactY="100000" custLinFactNeighborX="200000" custLinFactNeighborY="117263"/>
      <dgm:spPr/>
    </dgm:pt>
    <dgm:pt modelId="{7BEC65D6-C08E-4C83-80BD-049AFC395907}" type="pres">
      <dgm:prSet presAssocID="{F79304EB-4CF3-489A-B082-4E536ADE38A1}" presName="sibTrans" presStyleCnt="0"/>
      <dgm:spPr/>
    </dgm:pt>
    <dgm:pt modelId="{E01B78C7-72C5-4397-8496-7FAC02ABB3BA}" type="pres">
      <dgm:prSet presAssocID="{F79304EB-4CF3-489A-B082-4E536ADE38A1}" presName="space" presStyleCnt="0"/>
      <dgm:spPr/>
    </dgm:pt>
    <dgm:pt modelId="{D9708C3C-824B-487B-99E4-B598D4F9A4C1}" type="pres">
      <dgm:prSet presAssocID="{70BECF88-8EA5-4C5E-AFB7-E5AAD8A2D2E0}" presName="composite" presStyleCnt="0"/>
      <dgm:spPr/>
    </dgm:pt>
    <dgm:pt modelId="{BB34F0A3-D666-4341-8DF0-2BECE1DDB4E1}" type="pres">
      <dgm:prSet presAssocID="{70BECF88-8EA5-4C5E-AFB7-E5AAD8A2D2E0}" presName="LShape" presStyleLbl="alignNode1" presStyleIdx="2" presStyleCnt="13" custScaleX="82682" custScaleY="89204" custLinFactNeighborX="43748" custLinFactNeighborY="-21386"/>
      <dgm:spPr/>
    </dgm:pt>
    <dgm:pt modelId="{C9CC2D33-710D-4CF0-820D-CEFC1DBC50B3}" type="pres">
      <dgm:prSet presAssocID="{70BECF88-8EA5-4C5E-AFB7-E5AAD8A2D2E0}" presName="ParentText" presStyleLbl="revTx" presStyleIdx="1" presStyleCnt="7" custScaleY="48793" custLinFactNeighborX="43389" custLinFactNeighborY="-44053">
        <dgm:presLayoutVars>
          <dgm:chMax val="0"/>
          <dgm:chPref val="0"/>
          <dgm:bulletEnabled val="1"/>
        </dgm:presLayoutVars>
      </dgm:prSet>
      <dgm:spPr>
        <a:xfrm>
          <a:off x="1768477" y="1953579"/>
          <a:ext cx="1123762" cy="480632"/>
        </a:xfrm>
        <a:prstGeom prst="rect">
          <a:avLst/>
        </a:prstGeom>
      </dgm:spPr>
      <dgm:t>
        <a:bodyPr/>
        <a:lstStyle/>
        <a:p>
          <a:endParaRPr lang="en-US"/>
        </a:p>
      </dgm:t>
    </dgm:pt>
    <dgm:pt modelId="{946F974C-4AF0-4907-AAE0-11D77CD4DBC2}" type="pres">
      <dgm:prSet presAssocID="{70BECF88-8EA5-4C5E-AFB7-E5AAD8A2D2E0}" presName="Triangle" presStyleLbl="alignNode1" presStyleIdx="3" presStyleCnt="13" custLinFactX="100000" custLinFactNeighborX="113743" custLinFactNeighborY="-3616"/>
      <dgm:spPr/>
    </dgm:pt>
    <dgm:pt modelId="{6DDD45E7-1230-489E-A456-8A2A6C42F246}" type="pres">
      <dgm:prSet presAssocID="{80F1820C-78D5-4801-A435-7F5421AEE4D2}" presName="sibTrans" presStyleCnt="0"/>
      <dgm:spPr/>
    </dgm:pt>
    <dgm:pt modelId="{7937856C-CEDC-4EFC-8060-3E371DD38178}" type="pres">
      <dgm:prSet presAssocID="{80F1820C-78D5-4801-A435-7F5421AEE4D2}" presName="space" presStyleCnt="0"/>
      <dgm:spPr/>
    </dgm:pt>
    <dgm:pt modelId="{783DAC52-C2F1-4311-ABF7-CE2A9EB8BE3A}" type="pres">
      <dgm:prSet presAssocID="{3339E6BD-0A9D-4F03-B513-EB1FE7327028}" presName="composite" presStyleCnt="0"/>
      <dgm:spPr/>
    </dgm:pt>
    <dgm:pt modelId="{9B1C186B-AC70-4354-B0A4-309D3AF92E48}" type="pres">
      <dgm:prSet presAssocID="{3339E6BD-0A9D-4F03-B513-EB1FE7327028}" presName="LShape" presStyleLbl="alignNode1" presStyleIdx="4" presStyleCnt="13" custScaleX="83651" custLinFactNeighborX="20440" custLinFactNeighborY="-57857"/>
      <dgm:spPr/>
    </dgm:pt>
    <dgm:pt modelId="{DCEDEA72-68CE-46FF-93F7-834E570DAF2F}" type="pres">
      <dgm:prSet presAssocID="{3339E6BD-0A9D-4F03-B513-EB1FE7327028}" presName="ParentText" presStyleLbl="revTx" presStyleIdx="2" presStyleCnt="7" custScaleY="35983" custLinFactNeighborX="24502" custLinFactNeighborY="-81200">
        <dgm:presLayoutVars>
          <dgm:chMax val="0"/>
          <dgm:chPref val="0"/>
          <dgm:bulletEnabled val="1"/>
        </dgm:presLayoutVars>
      </dgm:prSet>
      <dgm:spPr>
        <a:xfrm>
          <a:off x="2991556" y="1551757"/>
          <a:ext cx="1123762" cy="985043"/>
        </a:xfrm>
        <a:prstGeom prst="rect">
          <a:avLst/>
        </a:prstGeom>
      </dgm:spPr>
      <dgm:t>
        <a:bodyPr/>
        <a:lstStyle/>
        <a:p>
          <a:endParaRPr lang="en-US"/>
        </a:p>
      </dgm:t>
    </dgm:pt>
    <dgm:pt modelId="{FD03947C-E4E8-471B-A7EB-E3D3DBA913D8}" type="pres">
      <dgm:prSet presAssocID="{3339E6BD-0A9D-4F03-B513-EB1FE7327028}" presName="Triangle" presStyleLbl="alignNode1" presStyleIdx="5" presStyleCnt="13" custLinFactY="-15890" custLinFactNeighborX="88133" custLinFactNeighborY="-100000"/>
      <dgm:spPr/>
    </dgm:pt>
    <dgm:pt modelId="{F4EAF291-7592-471E-B4FC-6CE656177B53}" type="pres">
      <dgm:prSet presAssocID="{1ECBE3A9-889F-4670-944B-8694B9017B32}" presName="sibTrans" presStyleCnt="0"/>
      <dgm:spPr/>
    </dgm:pt>
    <dgm:pt modelId="{86E15206-A135-46C0-BD4A-35709851C883}" type="pres">
      <dgm:prSet presAssocID="{1ECBE3A9-889F-4670-944B-8694B9017B32}" presName="space" presStyleCnt="0"/>
      <dgm:spPr/>
    </dgm:pt>
    <dgm:pt modelId="{98371D06-91E7-4578-9F89-F890442E2703}" type="pres">
      <dgm:prSet presAssocID="{5B4A0E1A-9BD7-4BB2-B3FD-5D2D31141D47}" presName="composite" presStyleCnt="0"/>
      <dgm:spPr/>
    </dgm:pt>
    <dgm:pt modelId="{AB3ABE23-0921-446C-A7A1-01E4BC803048}" type="pres">
      <dgm:prSet presAssocID="{5B4A0E1A-9BD7-4BB2-B3FD-5D2D31141D47}" presName="LShape" presStyleLbl="alignNode1" presStyleIdx="6" presStyleCnt="13" custScaleX="83460" custLinFactNeighborX="-2736" custLinFactNeighborY="-50957"/>
      <dgm:spPr/>
    </dgm:pt>
    <dgm:pt modelId="{DF2641BB-E625-4A64-A46B-630C77792F4F}" type="pres">
      <dgm:prSet presAssocID="{5B4A0E1A-9BD7-4BB2-B3FD-5D2D31141D47}" presName="ParentText" presStyleLbl="revTx" presStyleIdx="3" presStyleCnt="7">
        <dgm:presLayoutVars>
          <dgm:chMax val="0"/>
          <dgm:chPref val="0"/>
          <dgm:bulletEnabled val="1"/>
        </dgm:presLayoutVars>
      </dgm:prSet>
      <dgm:spPr/>
      <dgm:t>
        <a:bodyPr/>
        <a:lstStyle/>
        <a:p>
          <a:endParaRPr lang="en-US"/>
        </a:p>
      </dgm:t>
    </dgm:pt>
    <dgm:pt modelId="{89734029-43CE-47AC-8A96-F13771AB9874}" type="pres">
      <dgm:prSet presAssocID="{5B4A0E1A-9BD7-4BB2-B3FD-5D2D31141D47}" presName="Triangle" presStyleLbl="alignNode1" presStyleIdx="7" presStyleCnt="13" custLinFactY="-29911" custLinFactNeighborX="-67058" custLinFactNeighborY="-100000"/>
      <dgm:spPr/>
    </dgm:pt>
    <dgm:pt modelId="{2FBDC7C8-AB2C-40F3-9A83-EC0862B8B5DD}" type="pres">
      <dgm:prSet presAssocID="{9D732C46-0721-4D92-A676-3DEF1B87A380}" presName="sibTrans" presStyleCnt="0"/>
      <dgm:spPr/>
    </dgm:pt>
    <dgm:pt modelId="{3CDCEABD-BEE9-458F-97E5-C6142F8FF4E1}" type="pres">
      <dgm:prSet presAssocID="{9D732C46-0721-4D92-A676-3DEF1B87A380}" presName="space" presStyleCnt="0"/>
      <dgm:spPr/>
    </dgm:pt>
    <dgm:pt modelId="{D0B9CDC4-45FC-45AE-A95E-94EDBADDE4FB}" type="pres">
      <dgm:prSet presAssocID="{F8804492-BE60-4816-AD2D-7A674FDCBAB4}" presName="composite" presStyleCnt="0"/>
      <dgm:spPr/>
    </dgm:pt>
    <dgm:pt modelId="{55523EDE-64BE-4E80-9340-77670B46AC56}" type="pres">
      <dgm:prSet presAssocID="{F8804492-BE60-4816-AD2D-7A674FDCBAB4}" presName="LShape" presStyleLbl="alignNode1" presStyleIdx="8" presStyleCnt="13" custScaleX="83006" custLinFactY="-10445" custLinFactNeighborX="-31964" custLinFactNeighborY="-100000"/>
      <dgm:spPr/>
    </dgm:pt>
    <dgm:pt modelId="{CD737DEA-ED83-4BDA-8A0E-0257E287FFA4}" type="pres">
      <dgm:prSet presAssocID="{F8804492-BE60-4816-AD2D-7A674FDCBAB4}" presName="ParentText" presStyleLbl="revTx" presStyleIdx="4" presStyleCnt="7" custScaleY="30497" custLinFactY="-22833" custLinFactNeighborX="-22515" custLinFactNeighborY="-100000">
        <dgm:presLayoutVars>
          <dgm:chMax val="0"/>
          <dgm:chPref val="0"/>
          <dgm:bulletEnabled val="1"/>
        </dgm:presLayoutVars>
      </dgm:prSet>
      <dgm:spPr/>
      <dgm:t>
        <a:bodyPr/>
        <a:lstStyle/>
        <a:p>
          <a:endParaRPr lang="en-US"/>
        </a:p>
      </dgm:t>
    </dgm:pt>
    <dgm:pt modelId="{534B0449-83CC-4DFA-9B52-565966F71A7E}" type="pres">
      <dgm:prSet presAssocID="{F8804492-BE60-4816-AD2D-7A674FDCBAB4}" presName="Triangle" presStyleLbl="alignNode1" presStyleIdx="9" presStyleCnt="13" custLinFactX="-100000" custLinFactY="-141757" custLinFactNeighborX="-115701" custLinFactNeighborY="-200000"/>
      <dgm:spPr/>
    </dgm:pt>
    <dgm:pt modelId="{DF59DC07-2D08-4AD4-A203-93ADE9E26ED7}" type="pres">
      <dgm:prSet presAssocID="{816CB569-A89D-4509-8105-59414C8481F5}" presName="sibTrans" presStyleCnt="0"/>
      <dgm:spPr/>
    </dgm:pt>
    <dgm:pt modelId="{CFC76233-8D2E-4B8B-84BF-8E6057B3506F}" type="pres">
      <dgm:prSet presAssocID="{816CB569-A89D-4509-8105-59414C8481F5}" presName="space" presStyleCnt="0"/>
      <dgm:spPr/>
    </dgm:pt>
    <dgm:pt modelId="{0F71A974-0C2E-49CD-964B-F0CCB51D85AA}" type="pres">
      <dgm:prSet presAssocID="{FA6D903E-DD2E-4B30-AAAD-CDAE5F9894AC}" presName="composite" presStyleCnt="0"/>
      <dgm:spPr/>
    </dgm:pt>
    <dgm:pt modelId="{7DE880FD-8DFA-409B-995B-3D9C4C488C31}" type="pres">
      <dgm:prSet presAssocID="{FA6D903E-DD2E-4B30-AAAD-CDAE5F9894AC}" presName="LShape" presStyleLbl="alignNode1" presStyleIdx="10" presStyleCnt="13" custScaleX="86630" custScaleY="92933" custLinFactY="-33042" custLinFactNeighborX="-60536" custLinFactNeighborY="-100000"/>
      <dgm:spPr/>
    </dgm:pt>
    <dgm:pt modelId="{50746056-0690-4F4D-B394-9F8162018A6F}" type="pres">
      <dgm:prSet presAssocID="{FA6D903E-DD2E-4B30-AAAD-CDAE5F9894AC}" presName="ParentText" presStyleLbl="revTx" presStyleIdx="5" presStyleCnt="7">
        <dgm:presLayoutVars>
          <dgm:chMax val="0"/>
          <dgm:chPref val="0"/>
          <dgm:bulletEnabled val="1"/>
        </dgm:presLayoutVars>
      </dgm:prSet>
      <dgm:spPr/>
      <dgm:t>
        <a:bodyPr/>
        <a:lstStyle/>
        <a:p>
          <a:endParaRPr lang="en-US"/>
        </a:p>
      </dgm:t>
    </dgm:pt>
    <dgm:pt modelId="{ADB88770-7253-477F-B90B-342A67082EBE}" type="pres">
      <dgm:prSet presAssocID="{FA6D903E-DD2E-4B30-AAAD-CDAE5F9894AC}" presName="Triangle" presStyleLbl="alignNode1" presStyleIdx="11" presStyleCnt="13" custLinFactX="-192137" custLinFactY="-200000" custLinFactNeighborX="-200000" custLinFactNeighborY="-221492"/>
      <dgm:spPr/>
    </dgm:pt>
    <dgm:pt modelId="{F3B49EA5-230E-46B5-B126-6F9640FE2572}" type="pres">
      <dgm:prSet presAssocID="{F9749355-8C2A-4175-9389-21AFC045126B}" presName="sibTrans" presStyleCnt="0"/>
      <dgm:spPr/>
    </dgm:pt>
    <dgm:pt modelId="{828A04DA-6909-4AAC-8E68-77BD3C36D3BE}" type="pres">
      <dgm:prSet presAssocID="{F9749355-8C2A-4175-9389-21AFC045126B}" presName="space" presStyleCnt="0"/>
      <dgm:spPr/>
    </dgm:pt>
    <dgm:pt modelId="{2F1FA554-89FB-4DC0-BF19-D2DF85DF9EB6}" type="pres">
      <dgm:prSet presAssocID="{0D60AB51-D618-4EDA-B745-D826CA22F0FF}" presName="composite" presStyleCnt="0"/>
      <dgm:spPr/>
    </dgm:pt>
    <dgm:pt modelId="{343F7A88-171D-4E0E-BDA5-8BF95897D745}" type="pres">
      <dgm:prSet presAssocID="{0D60AB51-D618-4EDA-B745-D826CA22F0FF}" presName="LShape" presStyleLbl="alignNode1" presStyleIdx="12" presStyleCnt="13" custScaleX="88934" custScaleY="92856" custLinFactY="-47926" custLinFactNeighborX="-81703" custLinFactNeighborY="-100000"/>
      <dgm:spPr/>
    </dgm:pt>
    <dgm:pt modelId="{80026B8B-980C-475E-835A-99A01205DB13}" type="pres">
      <dgm:prSet presAssocID="{0D60AB51-D618-4EDA-B745-D826CA22F0FF}" presName="ParentText" presStyleLbl="revTx" presStyleIdx="6" presStyleCnt="7">
        <dgm:presLayoutVars>
          <dgm:chMax val="0"/>
          <dgm:chPref val="0"/>
          <dgm:bulletEnabled val="1"/>
        </dgm:presLayoutVars>
      </dgm:prSet>
      <dgm:spPr/>
      <dgm:t>
        <a:bodyPr/>
        <a:lstStyle/>
        <a:p>
          <a:endParaRPr lang="en-US"/>
        </a:p>
      </dgm:t>
    </dgm:pt>
  </dgm:ptLst>
  <dgm:cxnLst>
    <dgm:cxn modelId="{5A8A3954-FC8A-44B4-A778-E5D55B77FE2B}" srcId="{28F2EAE5-29F5-4CD3-A478-30E33188D58A}" destId="{5B4A0E1A-9BD7-4BB2-B3FD-5D2D31141D47}" srcOrd="3" destOrd="0" parTransId="{FFD1591B-69D2-47F0-93CA-524067E36F93}" sibTransId="{9D732C46-0721-4D92-A676-3DEF1B87A380}"/>
    <dgm:cxn modelId="{AEA72C60-C13D-46FD-8E97-9D763FCCFF21}" srcId="{28F2EAE5-29F5-4CD3-A478-30E33188D58A}" destId="{0D60AB51-D618-4EDA-B745-D826CA22F0FF}" srcOrd="6" destOrd="0" parTransId="{2EB9E8DF-FA54-4422-9606-31D6FFF33991}" sibTransId="{FA7DE126-B414-4E0F-9C72-C6434A26C722}"/>
    <dgm:cxn modelId="{2DBBD8C2-0F90-445A-9AEE-685F062CCBDE}" srcId="{28F2EAE5-29F5-4CD3-A478-30E33188D58A}" destId="{7112FA6C-D24F-440F-B3BB-83719A886D36}" srcOrd="0" destOrd="0" parTransId="{9FAD3B9A-EFAE-48A0-BC4E-F746211975D4}" sibTransId="{F79304EB-4CF3-489A-B082-4E536ADE38A1}"/>
    <dgm:cxn modelId="{EFECF721-AD5E-499F-97BE-5ACCAC02B559}" srcId="{28F2EAE5-29F5-4CD3-A478-30E33188D58A}" destId="{3339E6BD-0A9D-4F03-B513-EB1FE7327028}" srcOrd="2" destOrd="0" parTransId="{DF8DCE26-C432-493E-BA28-2D46AF8EF049}" sibTransId="{1ECBE3A9-889F-4670-944B-8694B9017B32}"/>
    <dgm:cxn modelId="{E3219059-21F6-4E20-8995-BA62724D74C8}" srcId="{28F2EAE5-29F5-4CD3-A478-30E33188D58A}" destId="{FA6D903E-DD2E-4B30-AAAD-CDAE5F9894AC}" srcOrd="5" destOrd="0" parTransId="{6BFCD02A-D258-43BF-AB97-ADBA4015E05A}" sibTransId="{F9749355-8C2A-4175-9389-21AFC045126B}"/>
    <dgm:cxn modelId="{1CDC96ED-FB07-4B75-8A77-C9C37A19DCC2}" type="presOf" srcId="{70BECF88-8EA5-4C5E-AFB7-E5AAD8A2D2E0}" destId="{C9CC2D33-710D-4CF0-820D-CEFC1DBC50B3}" srcOrd="0" destOrd="0" presId="urn:microsoft.com/office/officeart/2009/3/layout/StepUpProcess"/>
    <dgm:cxn modelId="{F4FD60E7-4123-40A6-A204-65038692BB92}" type="presOf" srcId="{7112FA6C-D24F-440F-B3BB-83719A886D36}" destId="{58E66001-6D0D-46A9-93CE-9D2C2F402273}" srcOrd="0" destOrd="0" presId="urn:microsoft.com/office/officeart/2009/3/layout/StepUpProcess"/>
    <dgm:cxn modelId="{30146C00-CBD8-45AE-B1F1-745F4F590041}" type="presOf" srcId="{F8804492-BE60-4816-AD2D-7A674FDCBAB4}" destId="{CD737DEA-ED83-4BDA-8A0E-0257E287FFA4}" srcOrd="0" destOrd="0" presId="urn:microsoft.com/office/officeart/2009/3/layout/StepUpProcess"/>
    <dgm:cxn modelId="{BBAF2CBE-9D17-4514-B2E0-8EF84BF5A12D}" type="presOf" srcId="{28F2EAE5-29F5-4CD3-A478-30E33188D58A}" destId="{1D2316DF-EC24-406E-B3B1-63B5A1401255}" srcOrd="0" destOrd="0" presId="urn:microsoft.com/office/officeart/2009/3/layout/StepUpProcess"/>
    <dgm:cxn modelId="{86CC42F4-7D3E-4784-890C-580A585B2679}" type="presOf" srcId="{FA6D903E-DD2E-4B30-AAAD-CDAE5F9894AC}" destId="{50746056-0690-4F4D-B394-9F8162018A6F}" srcOrd="0" destOrd="0" presId="urn:microsoft.com/office/officeart/2009/3/layout/StepUpProcess"/>
    <dgm:cxn modelId="{BAF1E231-C9F7-4A55-A31E-17FE30DBDE40}" type="presOf" srcId="{0D60AB51-D618-4EDA-B745-D826CA22F0FF}" destId="{80026B8B-980C-475E-835A-99A01205DB13}" srcOrd="0" destOrd="0" presId="urn:microsoft.com/office/officeart/2009/3/layout/StepUpProcess"/>
    <dgm:cxn modelId="{596628B0-AFC3-43DE-A2D2-F0859D926072}" srcId="{28F2EAE5-29F5-4CD3-A478-30E33188D58A}" destId="{F8804492-BE60-4816-AD2D-7A674FDCBAB4}" srcOrd="4" destOrd="0" parTransId="{430926D2-9F56-410D-9AB6-93EFD9D37A3D}" sibTransId="{816CB569-A89D-4509-8105-59414C8481F5}"/>
    <dgm:cxn modelId="{BB7C1782-85A6-45CB-8809-4E32F2A87876}" type="presOf" srcId="{5B4A0E1A-9BD7-4BB2-B3FD-5D2D31141D47}" destId="{DF2641BB-E625-4A64-A46B-630C77792F4F}" srcOrd="0" destOrd="0" presId="urn:microsoft.com/office/officeart/2009/3/layout/StepUpProcess"/>
    <dgm:cxn modelId="{4AE57F80-52F1-4403-9682-B7F36C779D8F}" type="presOf" srcId="{3339E6BD-0A9D-4F03-B513-EB1FE7327028}" destId="{DCEDEA72-68CE-46FF-93F7-834E570DAF2F}" srcOrd="0" destOrd="0" presId="urn:microsoft.com/office/officeart/2009/3/layout/StepUpProcess"/>
    <dgm:cxn modelId="{405971F2-2930-4393-A464-4E3F90FEF1F0}" srcId="{28F2EAE5-29F5-4CD3-A478-30E33188D58A}" destId="{70BECF88-8EA5-4C5E-AFB7-E5AAD8A2D2E0}" srcOrd="1" destOrd="0" parTransId="{CE82AECE-22D6-4B75-9B05-404E0F4C225A}" sibTransId="{80F1820C-78D5-4801-A435-7F5421AEE4D2}"/>
    <dgm:cxn modelId="{1490AD02-A2A8-4B87-A2E1-85F98FB80314}" type="presParOf" srcId="{1D2316DF-EC24-406E-B3B1-63B5A1401255}" destId="{22FA444D-238D-415C-AE7B-8ECBE15FB227}" srcOrd="0" destOrd="0" presId="urn:microsoft.com/office/officeart/2009/3/layout/StepUpProcess"/>
    <dgm:cxn modelId="{E0D1D049-1F1E-4DAF-8275-72A9E7B4136A}" type="presParOf" srcId="{22FA444D-238D-415C-AE7B-8ECBE15FB227}" destId="{09712665-40D7-4F95-A08F-F088C7470B08}" srcOrd="0" destOrd="0" presId="urn:microsoft.com/office/officeart/2009/3/layout/StepUpProcess"/>
    <dgm:cxn modelId="{59A0E59C-B10E-4CBC-A138-E8BFD3BAA669}" type="presParOf" srcId="{22FA444D-238D-415C-AE7B-8ECBE15FB227}" destId="{58E66001-6D0D-46A9-93CE-9D2C2F402273}" srcOrd="1" destOrd="0" presId="urn:microsoft.com/office/officeart/2009/3/layout/StepUpProcess"/>
    <dgm:cxn modelId="{0F6B8ABC-9AF2-4B89-A210-7C53C8AB7EED}" type="presParOf" srcId="{22FA444D-238D-415C-AE7B-8ECBE15FB227}" destId="{9F9150F4-2A56-4F12-AFB0-F30C69C3FF71}" srcOrd="2" destOrd="0" presId="urn:microsoft.com/office/officeart/2009/3/layout/StepUpProcess"/>
    <dgm:cxn modelId="{51BF751D-BB1D-4DBB-BFE3-2563BDBF89FC}" type="presParOf" srcId="{1D2316DF-EC24-406E-B3B1-63B5A1401255}" destId="{7BEC65D6-C08E-4C83-80BD-049AFC395907}" srcOrd="1" destOrd="0" presId="urn:microsoft.com/office/officeart/2009/3/layout/StepUpProcess"/>
    <dgm:cxn modelId="{96FC6455-8AC5-48C5-934A-9E08ADF107F6}" type="presParOf" srcId="{7BEC65D6-C08E-4C83-80BD-049AFC395907}" destId="{E01B78C7-72C5-4397-8496-7FAC02ABB3BA}" srcOrd="0" destOrd="0" presId="urn:microsoft.com/office/officeart/2009/3/layout/StepUpProcess"/>
    <dgm:cxn modelId="{75E18B3A-A47D-4A85-AA20-BC2486FE2E38}" type="presParOf" srcId="{1D2316DF-EC24-406E-B3B1-63B5A1401255}" destId="{D9708C3C-824B-487B-99E4-B598D4F9A4C1}" srcOrd="2" destOrd="0" presId="urn:microsoft.com/office/officeart/2009/3/layout/StepUpProcess"/>
    <dgm:cxn modelId="{17FBBDB8-CF78-41C2-8431-E2563534449D}" type="presParOf" srcId="{D9708C3C-824B-487B-99E4-B598D4F9A4C1}" destId="{BB34F0A3-D666-4341-8DF0-2BECE1DDB4E1}" srcOrd="0" destOrd="0" presId="urn:microsoft.com/office/officeart/2009/3/layout/StepUpProcess"/>
    <dgm:cxn modelId="{BB33CBAF-A3FE-4A8F-BCE0-C64151FD0C72}" type="presParOf" srcId="{D9708C3C-824B-487B-99E4-B598D4F9A4C1}" destId="{C9CC2D33-710D-4CF0-820D-CEFC1DBC50B3}" srcOrd="1" destOrd="0" presId="urn:microsoft.com/office/officeart/2009/3/layout/StepUpProcess"/>
    <dgm:cxn modelId="{E5C4E635-7E66-4EB0-BBD9-A526EEFF8868}" type="presParOf" srcId="{D9708C3C-824B-487B-99E4-B598D4F9A4C1}" destId="{946F974C-4AF0-4907-AAE0-11D77CD4DBC2}" srcOrd="2" destOrd="0" presId="urn:microsoft.com/office/officeart/2009/3/layout/StepUpProcess"/>
    <dgm:cxn modelId="{C09FD665-DF9C-4288-AFEA-96F5AF65CC9A}" type="presParOf" srcId="{1D2316DF-EC24-406E-B3B1-63B5A1401255}" destId="{6DDD45E7-1230-489E-A456-8A2A6C42F246}" srcOrd="3" destOrd="0" presId="urn:microsoft.com/office/officeart/2009/3/layout/StepUpProcess"/>
    <dgm:cxn modelId="{645E3B02-10BA-4FC9-B080-71B8C448F0C3}" type="presParOf" srcId="{6DDD45E7-1230-489E-A456-8A2A6C42F246}" destId="{7937856C-CEDC-4EFC-8060-3E371DD38178}" srcOrd="0" destOrd="0" presId="urn:microsoft.com/office/officeart/2009/3/layout/StepUpProcess"/>
    <dgm:cxn modelId="{985B1FDB-E94B-41AD-AFB1-2D704698B5C8}" type="presParOf" srcId="{1D2316DF-EC24-406E-B3B1-63B5A1401255}" destId="{783DAC52-C2F1-4311-ABF7-CE2A9EB8BE3A}" srcOrd="4" destOrd="0" presId="urn:microsoft.com/office/officeart/2009/3/layout/StepUpProcess"/>
    <dgm:cxn modelId="{686DB7C1-21D3-49F3-837C-364FCDC3F8A4}" type="presParOf" srcId="{783DAC52-C2F1-4311-ABF7-CE2A9EB8BE3A}" destId="{9B1C186B-AC70-4354-B0A4-309D3AF92E48}" srcOrd="0" destOrd="0" presId="urn:microsoft.com/office/officeart/2009/3/layout/StepUpProcess"/>
    <dgm:cxn modelId="{565C84D1-4923-4F24-9B12-40938452EBA3}" type="presParOf" srcId="{783DAC52-C2F1-4311-ABF7-CE2A9EB8BE3A}" destId="{DCEDEA72-68CE-46FF-93F7-834E570DAF2F}" srcOrd="1" destOrd="0" presId="urn:microsoft.com/office/officeart/2009/3/layout/StepUpProcess"/>
    <dgm:cxn modelId="{89200714-9C45-41B5-90EE-05EF6BC4899B}" type="presParOf" srcId="{783DAC52-C2F1-4311-ABF7-CE2A9EB8BE3A}" destId="{FD03947C-E4E8-471B-A7EB-E3D3DBA913D8}" srcOrd="2" destOrd="0" presId="urn:microsoft.com/office/officeart/2009/3/layout/StepUpProcess"/>
    <dgm:cxn modelId="{48570961-8B55-4E3E-B534-B06A34982FC8}" type="presParOf" srcId="{1D2316DF-EC24-406E-B3B1-63B5A1401255}" destId="{F4EAF291-7592-471E-B4FC-6CE656177B53}" srcOrd="5" destOrd="0" presId="urn:microsoft.com/office/officeart/2009/3/layout/StepUpProcess"/>
    <dgm:cxn modelId="{E8B030D1-EA3C-4C37-999E-3D8FEE53EB2A}" type="presParOf" srcId="{F4EAF291-7592-471E-B4FC-6CE656177B53}" destId="{86E15206-A135-46C0-BD4A-35709851C883}" srcOrd="0" destOrd="0" presId="urn:microsoft.com/office/officeart/2009/3/layout/StepUpProcess"/>
    <dgm:cxn modelId="{1D12BAE8-B461-415D-AED5-0945D8D251DF}" type="presParOf" srcId="{1D2316DF-EC24-406E-B3B1-63B5A1401255}" destId="{98371D06-91E7-4578-9F89-F890442E2703}" srcOrd="6" destOrd="0" presId="urn:microsoft.com/office/officeart/2009/3/layout/StepUpProcess"/>
    <dgm:cxn modelId="{2591968A-3989-4BD5-8025-7C760719506B}" type="presParOf" srcId="{98371D06-91E7-4578-9F89-F890442E2703}" destId="{AB3ABE23-0921-446C-A7A1-01E4BC803048}" srcOrd="0" destOrd="0" presId="urn:microsoft.com/office/officeart/2009/3/layout/StepUpProcess"/>
    <dgm:cxn modelId="{52729AF2-0C26-4145-921F-A7B4C2707042}" type="presParOf" srcId="{98371D06-91E7-4578-9F89-F890442E2703}" destId="{DF2641BB-E625-4A64-A46B-630C77792F4F}" srcOrd="1" destOrd="0" presId="urn:microsoft.com/office/officeart/2009/3/layout/StepUpProcess"/>
    <dgm:cxn modelId="{042E796F-21E0-4B28-8168-9A10FF70DF1A}" type="presParOf" srcId="{98371D06-91E7-4578-9F89-F890442E2703}" destId="{89734029-43CE-47AC-8A96-F13771AB9874}" srcOrd="2" destOrd="0" presId="urn:microsoft.com/office/officeart/2009/3/layout/StepUpProcess"/>
    <dgm:cxn modelId="{5A36F0F3-E963-4507-AD6A-E1DF072547D1}" type="presParOf" srcId="{1D2316DF-EC24-406E-B3B1-63B5A1401255}" destId="{2FBDC7C8-AB2C-40F3-9A83-EC0862B8B5DD}" srcOrd="7" destOrd="0" presId="urn:microsoft.com/office/officeart/2009/3/layout/StepUpProcess"/>
    <dgm:cxn modelId="{80D3B4E5-BE42-4A01-A833-7C00C266FEA1}" type="presParOf" srcId="{2FBDC7C8-AB2C-40F3-9A83-EC0862B8B5DD}" destId="{3CDCEABD-BEE9-458F-97E5-C6142F8FF4E1}" srcOrd="0" destOrd="0" presId="urn:microsoft.com/office/officeart/2009/3/layout/StepUpProcess"/>
    <dgm:cxn modelId="{C6891437-22A5-468D-A3F8-09D378D04BD2}" type="presParOf" srcId="{1D2316DF-EC24-406E-B3B1-63B5A1401255}" destId="{D0B9CDC4-45FC-45AE-A95E-94EDBADDE4FB}" srcOrd="8" destOrd="0" presId="urn:microsoft.com/office/officeart/2009/3/layout/StepUpProcess"/>
    <dgm:cxn modelId="{E14CE4DE-BD25-4BDC-AF1E-CA7CE5E0A708}" type="presParOf" srcId="{D0B9CDC4-45FC-45AE-A95E-94EDBADDE4FB}" destId="{55523EDE-64BE-4E80-9340-77670B46AC56}" srcOrd="0" destOrd="0" presId="urn:microsoft.com/office/officeart/2009/3/layout/StepUpProcess"/>
    <dgm:cxn modelId="{D7CCA528-48B9-41AC-BE7E-B68DAF830957}" type="presParOf" srcId="{D0B9CDC4-45FC-45AE-A95E-94EDBADDE4FB}" destId="{CD737DEA-ED83-4BDA-8A0E-0257E287FFA4}" srcOrd="1" destOrd="0" presId="urn:microsoft.com/office/officeart/2009/3/layout/StepUpProcess"/>
    <dgm:cxn modelId="{6382777F-55F1-43F6-AD00-4D4A2522F566}" type="presParOf" srcId="{D0B9CDC4-45FC-45AE-A95E-94EDBADDE4FB}" destId="{534B0449-83CC-4DFA-9B52-565966F71A7E}" srcOrd="2" destOrd="0" presId="urn:microsoft.com/office/officeart/2009/3/layout/StepUpProcess"/>
    <dgm:cxn modelId="{699FB8B8-ACF5-4BB1-AE19-981EE003F08C}" type="presParOf" srcId="{1D2316DF-EC24-406E-B3B1-63B5A1401255}" destId="{DF59DC07-2D08-4AD4-A203-93ADE9E26ED7}" srcOrd="9" destOrd="0" presId="urn:microsoft.com/office/officeart/2009/3/layout/StepUpProcess"/>
    <dgm:cxn modelId="{7748355F-E536-4193-9BDA-42EA34F93AAC}" type="presParOf" srcId="{DF59DC07-2D08-4AD4-A203-93ADE9E26ED7}" destId="{CFC76233-8D2E-4B8B-84BF-8E6057B3506F}" srcOrd="0" destOrd="0" presId="urn:microsoft.com/office/officeart/2009/3/layout/StepUpProcess"/>
    <dgm:cxn modelId="{98430E77-6F01-49C8-833B-26BB9B88A384}" type="presParOf" srcId="{1D2316DF-EC24-406E-B3B1-63B5A1401255}" destId="{0F71A974-0C2E-49CD-964B-F0CCB51D85AA}" srcOrd="10" destOrd="0" presId="urn:microsoft.com/office/officeart/2009/3/layout/StepUpProcess"/>
    <dgm:cxn modelId="{BB89E8DD-CB1B-4536-82B2-217E8403AD5E}" type="presParOf" srcId="{0F71A974-0C2E-49CD-964B-F0CCB51D85AA}" destId="{7DE880FD-8DFA-409B-995B-3D9C4C488C31}" srcOrd="0" destOrd="0" presId="urn:microsoft.com/office/officeart/2009/3/layout/StepUpProcess"/>
    <dgm:cxn modelId="{5B93B2D2-0CC3-4D6B-BD05-0771CEA78EBF}" type="presParOf" srcId="{0F71A974-0C2E-49CD-964B-F0CCB51D85AA}" destId="{50746056-0690-4F4D-B394-9F8162018A6F}" srcOrd="1" destOrd="0" presId="urn:microsoft.com/office/officeart/2009/3/layout/StepUpProcess"/>
    <dgm:cxn modelId="{9DCBC63F-9CC9-46FA-BA50-D8CCEBD501F7}" type="presParOf" srcId="{0F71A974-0C2E-49CD-964B-F0CCB51D85AA}" destId="{ADB88770-7253-477F-B90B-342A67082EBE}" srcOrd="2" destOrd="0" presId="urn:microsoft.com/office/officeart/2009/3/layout/StepUpProcess"/>
    <dgm:cxn modelId="{15173FFE-2951-406E-9B86-D861CDAAFB13}" type="presParOf" srcId="{1D2316DF-EC24-406E-B3B1-63B5A1401255}" destId="{F3B49EA5-230E-46B5-B126-6F9640FE2572}" srcOrd="11" destOrd="0" presId="urn:microsoft.com/office/officeart/2009/3/layout/StepUpProcess"/>
    <dgm:cxn modelId="{7E8826BC-A412-4AA2-95E8-9CF944D227D7}" type="presParOf" srcId="{F3B49EA5-230E-46B5-B126-6F9640FE2572}" destId="{828A04DA-6909-4AAC-8E68-77BD3C36D3BE}" srcOrd="0" destOrd="0" presId="urn:microsoft.com/office/officeart/2009/3/layout/StepUpProcess"/>
    <dgm:cxn modelId="{FF0E2767-D4E0-4229-9C5B-787CCFEDCEF3}" type="presParOf" srcId="{1D2316DF-EC24-406E-B3B1-63B5A1401255}" destId="{2F1FA554-89FB-4DC0-BF19-D2DF85DF9EB6}" srcOrd="12" destOrd="0" presId="urn:microsoft.com/office/officeart/2009/3/layout/StepUpProcess"/>
    <dgm:cxn modelId="{8471F9B6-8864-4A61-98AE-CCB96FC89A9C}" type="presParOf" srcId="{2F1FA554-89FB-4DC0-BF19-D2DF85DF9EB6}" destId="{343F7A88-171D-4E0E-BDA5-8BF95897D745}" srcOrd="0" destOrd="0" presId="urn:microsoft.com/office/officeart/2009/3/layout/StepUpProcess"/>
    <dgm:cxn modelId="{E80BE150-7A39-4914-B438-20205B826C9F}" type="presParOf" srcId="{2F1FA554-89FB-4DC0-BF19-D2DF85DF9EB6}" destId="{80026B8B-980C-475E-835A-99A01205DB1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5FA45B-BDC1-4AD4-9386-728B36E69887}" type="doc">
      <dgm:prSet loTypeId="urn:microsoft.com/office/officeart/2005/8/layout/pyramid2" loCatId="list" qsTypeId="urn:microsoft.com/office/officeart/2005/8/quickstyle/simple1" qsCatId="simple" csTypeId="urn:microsoft.com/office/officeart/2005/8/colors/accent1_2" csCatId="accent1" phldr="1"/>
      <dgm:spPr/>
    </dgm:pt>
    <dgm:pt modelId="{6D545A28-11C8-470C-B38E-968F73A79511}">
      <dgm:prSet phldrT="[Text]" custT="1"/>
      <dgm:spPr>
        <a:solidFill>
          <a:prstClr val="white">
            <a:alpha val="90000"/>
            <a:hueOff val="0"/>
            <a:satOff val="0"/>
            <a:lumOff val="0"/>
            <a:alphaOff val="0"/>
          </a:prstClr>
        </a:solidFill>
        <a:ln w="25400" cap="flat" cmpd="sng" algn="ctr">
          <a:solidFill>
            <a:srgbClr val="4F81BD">
              <a:hueOff val="0"/>
              <a:satOff val="0"/>
              <a:lumOff val="0"/>
              <a:alphaOff val="0"/>
            </a:srgbClr>
          </a:solidFill>
          <a:prstDash val="solid"/>
        </a:ln>
        <a:effectLst/>
      </dgm:spPr>
      <dgm:t>
        <a:bodyPr spcFirstLastPara="0" vert="horz" wrap="square" lIns="106680" tIns="106680" rIns="106680" bIns="106680" numCol="1" spcCol="1270" anchor="ctr" anchorCtr="0"/>
        <a:lstStyle/>
        <a:p>
          <a:pPr marL="0" lvl="0" indent="0" algn="l" defTabSz="1244600">
            <a:lnSpc>
              <a:spcPts val="2400"/>
            </a:lnSpc>
            <a:spcBef>
              <a:spcPct val="0"/>
            </a:spcBef>
            <a:spcAft>
              <a:spcPct val="35000"/>
            </a:spcAft>
            <a:buNone/>
          </a:pPr>
          <a:r>
            <a:rPr lang="en-US" sz="2400" i="0" kern="1200" dirty="0" err="1">
              <a:solidFill>
                <a:prstClr val="black">
                  <a:hueOff val="0"/>
                  <a:satOff val="0"/>
                  <a:lumOff val="0"/>
                  <a:alphaOff val="0"/>
                </a:prstClr>
              </a:solidFill>
              <a:effectLst/>
              <a:latin typeface="Times New Roman" pitchFamily="18" charset="0"/>
              <a:ea typeface="+mn-ea"/>
              <a:cs typeface="Times New Roman" pitchFamily="18" charset="0"/>
            </a:rPr>
            <a:t>Thiếu</a:t>
          </a:r>
          <a:r>
            <a:rPr lang="en-US" sz="2400" i="0" kern="1200" dirty="0">
              <a:solidFill>
                <a:prstClr val="black">
                  <a:hueOff val="0"/>
                  <a:satOff val="0"/>
                  <a:lumOff val="0"/>
                  <a:alphaOff val="0"/>
                </a:prstClr>
              </a:solidFill>
              <a:effectLst/>
              <a:latin typeface="Times New Roman" pitchFamily="18" charset="0"/>
              <a:ea typeface="+mn-ea"/>
              <a:cs typeface="Times New Roman" pitchFamily="18" charset="0"/>
            </a:rPr>
            <a:t> ĐDV </a:t>
          </a:r>
          <a:r>
            <a:rPr lang="en-US" sz="2400" i="0"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(Shortage)</a:t>
          </a:r>
        </a:p>
      </dgm:t>
    </dgm:pt>
    <dgm:pt modelId="{52D9841C-1BEE-4E8E-8317-C7CD1F9D3681}" type="parTrans" cxnId="{321306E7-0583-4C07-B181-A50A8F19D834}">
      <dgm:prSet/>
      <dgm:spPr/>
      <dgm:t>
        <a:bodyPr/>
        <a:lstStyle/>
        <a:p>
          <a:endParaRPr lang="en-US"/>
        </a:p>
      </dgm:t>
    </dgm:pt>
    <dgm:pt modelId="{3A795CAD-6537-4274-9594-1180FB45BA1C}" type="sibTrans" cxnId="{321306E7-0583-4C07-B181-A50A8F19D834}">
      <dgm:prSet/>
      <dgm:spPr/>
      <dgm:t>
        <a:bodyPr/>
        <a:lstStyle/>
        <a:p>
          <a:endParaRPr lang="en-US"/>
        </a:p>
      </dgm:t>
    </dgm:pt>
    <dgm:pt modelId="{BC83899C-AD76-4976-A2ED-5994FA02241D}">
      <dgm:prSet phldrT="[Text]" custT="1"/>
      <dgm:spPr>
        <a:solidFill>
          <a:prstClr val="white">
            <a:alpha val="90000"/>
            <a:hueOff val="0"/>
            <a:satOff val="0"/>
            <a:lumOff val="0"/>
            <a:alphaOff val="0"/>
          </a:prstClr>
        </a:solidFill>
        <a:ln w="25400" cap="flat" cmpd="sng" algn="ctr">
          <a:solidFill>
            <a:srgbClr val="4F81BD">
              <a:hueOff val="0"/>
              <a:satOff val="0"/>
              <a:lumOff val="0"/>
              <a:alphaOff val="0"/>
            </a:srgbClr>
          </a:solidFill>
          <a:prstDash val="solid"/>
        </a:ln>
        <a:effectLst/>
      </dgm:spPr>
      <dgm:t>
        <a:bodyPr spcFirstLastPara="0" vert="horz" wrap="square" lIns="106680" tIns="106680" rIns="106680" bIns="106680" numCol="1" spcCol="1270" anchor="ctr" anchorCtr="0"/>
        <a:lstStyle/>
        <a:p>
          <a:pPr marL="0" lvl="0" indent="0" algn="l" defTabSz="1244600">
            <a:lnSpc>
              <a:spcPts val="2400"/>
            </a:lnSpc>
            <a:spcBef>
              <a:spcPct val="0"/>
            </a:spcBef>
            <a:spcAft>
              <a:spcPct val="35000"/>
            </a:spcAft>
            <a:buNone/>
          </a:pPr>
          <a:r>
            <a:rPr lang="en-US" sz="2400" i="0" kern="1200" dirty="0">
              <a:solidFill>
                <a:prstClr val="black">
                  <a:hueOff val="0"/>
                  <a:satOff val="0"/>
                  <a:lumOff val="0"/>
                  <a:alphaOff val="0"/>
                </a:prstClr>
              </a:solidFill>
              <a:effectLst/>
              <a:latin typeface="Times New Roman" pitchFamily="18" charset="0"/>
              <a:ea typeface="+mn-ea"/>
              <a:cs typeface="Times New Roman" pitchFamily="18" charset="0"/>
            </a:rPr>
            <a:t>Di </a:t>
          </a:r>
          <a:r>
            <a:rPr lang="en-US" sz="2400" i="0" kern="1200" dirty="0" err="1">
              <a:solidFill>
                <a:prstClr val="black">
                  <a:hueOff val="0"/>
                  <a:satOff val="0"/>
                  <a:lumOff val="0"/>
                  <a:alphaOff val="0"/>
                </a:prstClr>
              </a:solidFill>
              <a:effectLst/>
              <a:latin typeface="Times New Roman" pitchFamily="18" charset="0"/>
              <a:ea typeface="+mn-ea"/>
              <a:cs typeface="Times New Roman" pitchFamily="18" charset="0"/>
            </a:rPr>
            <a:t>cư</a:t>
          </a:r>
          <a:r>
            <a:rPr lang="en-US" sz="2400" i="0" kern="1200" dirty="0">
              <a:solidFill>
                <a:prstClr val="black">
                  <a:hueOff val="0"/>
                  <a:satOff val="0"/>
                  <a:lumOff val="0"/>
                  <a:alphaOff val="0"/>
                </a:prstClr>
              </a:solidFill>
              <a:effectLst/>
              <a:latin typeface="Times New Roman" pitchFamily="18" charset="0"/>
              <a:ea typeface="+mn-ea"/>
              <a:cs typeface="Times New Roman" pitchFamily="18" charset="0"/>
            </a:rPr>
            <a:t> ĐDV </a:t>
          </a:r>
          <a:r>
            <a:rPr lang="en-US" sz="2400" i="0"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(Migration)</a:t>
          </a:r>
        </a:p>
      </dgm:t>
    </dgm:pt>
    <dgm:pt modelId="{06B0ED22-E682-46AE-B3F5-62E4B4C5CCD3}" type="parTrans" cxnId="{4838A5EE-D617-45F6-BF3F-F76948AEAC81}">
      <dgm:prSet/>
      <dgm:spPr/>
      <dgm:t>
        <a:bodyPr/>
        <a:lstStyle/>
        <a:p>
          <a:endParaRPr lang="en-US"/>
        </a:p>
      </dgm:t>
    </dgm:pt>
    <dgm:pt modelId="{E042F13E-F88C-4A74-8429-DA7D1999E11D}" type="sibTrans" cxnId="{4838A5EE-D617-45F6-BF3F-F76948AEAC81}">
      <dgm:prSet/>
      <dgm:spPr/>
      <dgm:t>
        <a:bodyPr/>
        <a:lstStyle/>
        <a:p>
          <a:endParaRPr lang="en-US"/>
        </a:p>
      </dgm:t>
    </dgm:pt>
    <dgm:pt modelId="{A318B873-F68D-4925-AC6A-2A87D78714BC}">
      <dgm:prSet phldrT="[Text]" custT="1"/>
      <dgm:spPr>
        <a:solidFill>
          <a:prstClr val="white">
            <a:alpha val="90000"/>
            <a:hueOff val="0"/>
            <a:satOff val="0"/>
            <a:lumOff val="0"/>
            <a:alphaOff val="0"/>
          </a:prstClr>
        </a:solidFill>
        <a:ln w="25400" cap="flat" cmpd="sng" algn="ctr">
          <a:solidFill>
            <a:srgbClr val="4F81BD">
              <a:hueOff val="0"/>
              <a:satOff val="0"/>
              <a:lumOff val="0"/>
              <a:alphaOff val="0"/>
            </a:srgbClr>
          </a:solidFill>
          <a:prstDash val="solid"/>
        </a:ln>
        <a:effectLst/>
      </dgm:spPr>
      <dgm:t>
        <a:bodyPr spcFirstLastPara="0" vert="horz" wrap="square" lIns="106680" tIns="106680" rIns="106680" bIns="106680" numCol="1" spcCol="1270" anchor="ctr" anchorCtr="0"/>
        <a:lstStyle/>
        <a:p>
          <a:pPr marL="0" lvl="0" indent="0" algn="l" defTabSz="1244600">
            <a:lnSpc>
              <a:spcPts val="2400"/>
            </a:lnSpc>
            <a:spcBef>
              <a:spcPct val="0"/>
            </a:spcBef>
            <a:spcAft>
              <a:spcPct val="35000"/>
            </a:spcAft>
            <a:buNone/>
          </a:pPr>
          <a:r>
            <a:rPr lang="en-US" sz="2400" i="0" kern="1200" dirty="0">
              <a:solidFill>
                <a:prstClr val="black">
                  <a:hueOff val="0"/>
                  <a:satOff val="0"/>
                  <a:lumOff val="0"/>
                  <a:alphaOff val="0"/>
                </a:prstClr>
              </a:solidFill>
              <a:effectLst/>
              <a:latin typeface="Times New Roman" pitchFamily="18" charset="0"/>
              <a:ea typeface="+mn-ea"/>
              <a:cs typeface="Times New Roman" pitchFamily="18" charset="0"/>
            </a:rPr>
            <a:t>Thừa nhận lẫn </a:t>
          </a:r>
          <a:r>
            <a:rPr lang="en-US" sz="2400" i="0" kern="1200" dirty="0" err="1">
              <a:solidFill>
                <a:prstClr val="black">
                  <a:hueOff val="0"/>
                  <a:satOff val="0"/>
                  <a:lumOff val="0"/>
                  <a:alphaOff val="0"/>
                </a:prstClr>
              </a:solidFill>
              <a:effectLst/>
              <a:latin typeface="Times New Roman" pitchFamily="18" charset="0"/>
              <a:ea typeface="+mn-ea"/>
              <a:cs typeface="Times New Roman" pitchFamily="18" charset="0"/>
            </a:rPr>
            <a:t>nhau</a:t>
          </a:r>
          <a:r>
            <a:rPr lang="en-US" sz="2400" i="0" kern="1200" dirty="0">
              <a:solidFill>
                <a:prstClr val="black">
                  <a:hueOff val="0"/>
                  <a:satOff val="0"/>
                  <a:lumOff val="0"/>
                  <a:alphaOff val="0"/>
                </a:prstClr>
              </a:solidFill>
              <a:effectLst/>
              <a:latin typeface="Times New Roman" pitchFamily="18" charset="0"/>
              <a:ea typeface="+mn-ea"/>
              <a:cs typeface="Times New Roman" pitchFamily="18" charset="0"/>
            </a:rPr>
            <a:t>                      </a:t>
          </a:r>
          <a:r>
            <a:rPr lang="en-US" sz="2400" i="0"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(Mutual Recognition)</a:t>
          </a:r>
        </a:p>
      </dgm:t>
    </dgm:pt>
    <dgm:pt modelId="{98641AB4-455A-4CA8-A347-C428ACE746DD}" type="parTrans" cxnId="{77195230-D089-4C6D-BFFE-60CE4CA11DCA}">
      <dgm:prSet/>
      <dgm:spPr/>
      <dgm:t>
        <a:bodyPr/>
        <a:lstStyle/>
        <a:p>
          <a:endParaRPr lang="en-US"/>
        </a:p>
      </dgm:t>
    </dgm:pt>
    <dgm:pt modelId="{4F4D808D-700B-4AE4-BF4A-38F037897B3C}" type="sibTrans" cxnId="{77195230-D089-4C6D-BFFE-60CE4CA11DCA}">
      <dgm:prSet/>
      <dgm:spPr/>
      <dgm:t>
        <a:bodyPr/>
        <a:lstStyle/>
        <a:p>
          <a:endParaRPr lang="en-US"/>
        </a:p>
      </dgm:t>
    </dgm:pt>
    <dgm:pt modelId="{3E568E4B-8A78-4335-ACBC-9E0D676017C1}" type="pres">
      <dgm:prSet presAssocID="{285FA45B-BDC1-4AD4-9386-728B36E69887}" presName="compositeShape" presStyleCnt="0">
        <dgm:presLayoutVars>
          <dgm:dir/>
          <dgm:resizeHandles/>
        </dgm:presLayoutVars>
      </dgm:prSet>
      <dgm:spPr/>
    </dgm:pt>
    <dgm:pt modelId="{981801FF-ABFB-4452-8CE0-C66F51C1E898}" type="pres">
      <dgm:prSet presAssocID="{285FA45B-BDC1-4AD4-9386-728B36E69887}" presName="pyramid" presStyleLbl="node1" presStyleIdx="0" presStyleCnt="1" custScaleX="93007" custScaleY="92099" custLinFactNeighborX="-5051" custLinFactNeighborY="465"/>
      <dgm:spPr/>
    </dgm:pt>
    <dgm:pt modelId="{0B238F97-97B6-49F8-83AC-B0838D56AED4}" type="pres">
      <dgm:prSet presAssocID="{285FA45B-BDC1-4AD4-9386-728B36E69887}" presName="theList" presStyleCnt="0"/>
      <dgm:spPr/>
    </dgm:pt>
    <dgm:pt modelId="{C04FFED6-FF82-4020-BDD8-89C5AB4A7F9C}" type="pres">
      <dgm:prSet presAssocID="{6D545A28-11C8-470C-B38E-968F73A79511}" presName="aNode" presStyleLbl="fgAcc1" presStyleIdx="0" presStyleCnt="3" custScaleX="155239" custScaleY="97887" custLinFactY="-10527" custLinFactNeighborX="29323" custLinFactNeighborY="-100000">
        <dgm:presLayoutVars>
          <dgm:bulletEnabled val="1"/>
        </dgm:presLayoutVars>
      </dgm:prSet>
      <dgm:spPr>
        <a:xfrm>
          <a:off x="1666761" y="135128"/>
          <a:ext cx="3074573" cy="721184"/>
        </a:xfrm>
        <a:prstGeom prst="roundRect">
          <a:avLst/>
        </a:prstGeom>
      </dgm:spPr>
      <dgm:t>
        <a:bodyPr/>
        <a:lstStyle/>
        <a:p>
          <a:endParaRPr lang="en-US"/>
        </a:p>
      </dgm:t>
    </dgm:pt>
    <dgm:pt modelId="{98DD4DC8-50EC-426F-A866-BA80E991D46E}" type="pres">
      <dgm:prSet presAssocID="{6D545A28-11C8-470C-B38E-968F73A79511}" presName="aSpace" presStyleCnt="0"/>
      <dgm:spPr/>
    </dgm:pt>
    <dgm:pt modelId="{4E97379E-F933-48CF-B92C-954935901E76}" type="pres">
      <dgm:prSet presAssocID="{BC83899C-AD76-4976-A2ED-5994FA02241D}" presName="aNode" presStyleLbl="fgAcc1" presStyleIdx="1" presStyleCnt="3" custScaleX="152855" custScaleY="95447" custLinFactNeighborX="26401" custLinFactNeighborY="22465">
        <dgm:presLayoutVars>
          <dgm:bulletEnabled val="1"/>
        </dgm:presLayoutVars>
      </dgm:prSet>
      <dgm:spPr>
        <a:xfrm>
          <a:off x="1190262" y="1086456"/>
          <a:ext cx="4507804" cy="828452"/>
        </a:xfrm>
        <a:prstGeom prst="roundRect">
          <a:avLst/>
        </a:prstGeom>
      </dgm:spPr>
      <dgm:t>
        <a:bodyPr/>
        <a:lstStyle/>
        <a:p>
          <a:endParaRPr lang="en-US"/>
        </a:p>
      </dgm:t>
    </dgm:pt>
    <dgm:pt modelId="{B8D9F8A5-04AE-4B33-BDFB-6A69DA3B9FD5}" type="pres">
      <dgm:prSet presAssocID="{BC83899C-AD76-4976-A2ED-5994FA02241D}" presName="aSpace" presStyleCnt="0"/>
      <dgm:spPr/>
    </dgm:pt>
    <dgm:pt modelId="{5108115A-E04B-4F82-843F-3807C69C0B5C}" type="pres">
      <dgm:prSet presAssocID="{A318B873-F68D-4925-AC6A-2A87D78714BC}" presName="aNode" presStyleLbl="fgAcc1" presStyleIdx="2" presStyleCnt="3" custScaleX="151957" custLinFactY="25330" custLinFactNeighborX="28953" custLinFactNeighborY="100000">
        <dgm:presLayoutVars>
          <dgm:bulletEnabled val="1"/>
        </dgm:presLayoutVars>
      </dgm:prSet>
      <dgm:spPr>
        <a:xfrm>
          <a:off x="1731762" y="2192074"/>
          <a:ext cx="3009572" cy="736752"/>
        </a:xfrm>
        <a:prstGeom prst="roundRect">
          <a:avLst/>
        </a:prstGeom>
      </dgm:spPr>
      <dgm:t>
        <a:bodyPr/>
        <a:lstStyle/>
        <a:p>
          <a:endParaRPr lang="en-US"/>
        </a:p>
      </dgm:t>
    </dgm:pt>
    <dgm:pt modelId="{AC5B2594-4A69-453D-8049-8BD0B3C911F4}" type="pres">
      <dgm:prSet presAssocID="{A318B873-F68D-4925-AC6A-2A87D78714BC}" presName="aSpace" presStyleCnt="0"/>
      <dgm:spPr/>
    </dgm:pt>
  </dgm:ptLst>
  <dgm:cxnLst>
    <dgm:cxn modelId="{FA0DE46F-365C-4867-B5CE-E9C22AEFC533}" type="presOf" srcId="{A318B873-F68D-4925-AC6A-2A87D78714BC}" destId="{5108115A-E04B-4F82-843F-3807C69C0B5C}" srcOrd="0" destOrd="0" presId="urn:microsoft.com/office/officeart/2005/8/layout/pyramid2"/>
    <dgm:cxn modelId="{77195230-D089-4C6D-BFFE-60CE4CA11DCA}" srcId="{285FA45B-BDC1-4AD4-9386-728B36E69887}" destId="{A318B873-F68D-4925-AC6A-2A87D78714BC}" srcOrd="2" destOrd="0" parTransId="{98641AB4-455A-4CA8-A347-C428ACE746DD}" sibTransId="{4F4D808D-700B-4AE4-BF4A-38F037897B3C}"/>
    <dgm:cxn modelId="{53D61938-E692-4260-9B6E-65FD07D19A3F}" type="presOf" srcId="{6D545A28-11C8-470C-B38E-968F73A79511}" destId="{C04FFED6-FF82-4020-BDD8-89C5AB4A7F9C}" srcOrd="0" destOrd="0" presId="urn:microsoft.com/office/officeart/2005/8/layout/pyramid2"/>
    <dgm:cxn modelId="{254443C9-7D5F-49B2-BE4A-C9B5DF2A4C8C}" type="presOf" srcId="{285FA45B-BDC1-4AD4-9386-728B36E69887}" destId="{3E568E4B-8A78-4335-ACBC-9E0D676017C1}" srcOrd="0" destOrd="0" presId="urn:microsoft.com/office/officeart/2005/8/layout/pyramid2"/>
    <dgm:cxn modelId="{4838A5EE-D617-45F6-BF3F-F76948AEAC81}" srcId="{285FA45B-BDC1-4AD4-9386-728B36E69887}" destId="{BC83899C-AD76-4976-A2ED-5994FA02241D}" srcOrd="1" destOrd="0" parTransId="{06B0ED22-E682-46AE-B3F5-62E4B4C5CCD3}" sibTransId="{E042F13E-F88C-4A74-8429-DA7D1999E11D}"/>
    <dgm:cxn modelId="{321306E7-0583-4C07-B181-A50A8F19D834}" srcId="{285FA45B-BDC1-4AD4-9386-728B36E69887}" destId="{6D545A28-11C8-470C-B38E-968F73A79511}" srcOrd="0" destOrd="0" parTransId="{52D9841C-1BEE-4E8E-8317-C7CD1F9D3681}" sibTransId="{3A795CAD-6537-4274-9594-1180FB45BA1C}"/>
    <dgm:cxn modelId="{1950279E-0A97-4649-A98A-79AD1AC656F1}" type="presOf" srcId="{BC83899C-AD76-4976-A2ED-5994FA02241D}" destId="{4E97379E-F933-48CF-B92C-954935901E76}" srcOrd="0" destOrd="0" presId="urn:microsoft.com/office/officeart/2005/8/layout/pyramid2"/>
    <dgm:cxn modelId="{6992FABE-339E-4385-8142-2C4A6E1E820C}" type="presParOf" srcId="{3E568E4B-8A78-4335-ACBC-9E0D676017C1}" destId="{981801FF-ABFB-4452-8CE0-C66F51C1E898}" srcOrd="0" destOrd="0" presId="urn:microsoft.com/office/officeart/2005/8/layout/pyramid2"/>
    <dgm:cxn modelId="{9CAF65A8-894A-46A6-B45F-B2829A04BD06}" type="presParOf" srcId="{3E568E4B-8A78-4335-ACBC-9E0D676017C1}" destId="{0B238F97-97B6-49F8-83AC-B0838D56AED4}" srcOrd="1" destOrd="0" presId="urn:microsoft.com/office/officeart/2005/8/layout/pyramid2"/>
    <dgm:cxn modelId="{F401F9D6-8C7F-4B39-9731-5FF15D7FDE6A}" type="presParOf" srcId="{0B238F97-97B6-49F8-83AC-B0838D56AED4}" destId="{C04FFED6-FF82-4020-BDD8-89C5AB4A7F9C}" srcOrd="0" destOrd="0" presId="urn:microsoft.com/office/officeart/2005/8/layout/pyramid2"/>
    <dgm:cxn modelId="{D88E11ED-6FCB-4514-8ADD-56922DC2FFCC}" type="presParOf" srcId="{0B238F97-97B6-49F8-83AC-B0838D56AED4}" destId="{98DD4DC8-50EC-426F-A866-BA80E991D46E}" srcOrd="1" destOrd="0" presId="urn:microsoft.com/office/officeart/2005/8/layout/pyramid2"/>
    <dgm:cxn modelId="{9B5BC370-AE77-4D3B-9A7F-0601CC953096}" type="presParOf" srcId="{0B238F97-97B6-49F8-83AC-B0838D56AED4}" destId="{4E97379E-F933-48CF-B92C-954935901E76}" srcOrd="2" destOrd="0" presId="urn:microsoft.com/office/officeart/2005/8/layout/pyramid2"/>
    <dgm:cxn modelId="{593B4499-A0BC-48E9-A5D3-D92C1BBC8B10}" type="presParOf" srcId="{0B238F97-97B6-49F8-83AC-B0838D56AED4}" destId="{B8D9F8A5-04AE-4B33-BDFB-6A69DA3B9FD5}" srcOrd="3" destOrd="0" presId="urn:microsoft.com/office/officeart/2005/8/layout/pyramid2"/>
    <dgm:cxn modelId="{8406BD82-A02B-4740-A886-DEACC27BF80F}" type="presParOf" srcId="{0B238F97-97B6-49F8-83AC-B0838D56AED4}" destId="{5108115A-E04B-4F82-843F-3807C69C0B5C}" srcOrd="4" destOrd="0" presId="urn:microsoft.com/office/officeart/2005/8/layout/pyramid2"/>
    <dgm:cxn modelId="{89448828-1931-4742-AE72-D92AF3C42325}" type="presParOf" srcId="{0B238F97-97B6-49F8-83AC-B0838D56AED4}" destId="{AC5B2594-4A69-453D-8049-8BD0B3C911F4}" srcOrd="5" destOrd="0" presId="urn:microsoft.com/office/officeart/2005/8/layout/pyramid2"/>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12665-40D7-4F95-A08F-F088C7470B08}">
      <dsp:nvSpPr>
        <dsp:cNvPr id="0" name=""/>
        <dsp:cNvSpPr/>
      </dsp:nvSpPr>
      <dsp:spPr>
        <a:xfrm rot="5400000">
          <a:off x="1021899" y="1939744"/>
          <a:ext cx="593970" cy="112549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E66001-6D0D-46A9-93CE-9D2C2F402273}">
      <dsp:nvSpPr>
        <dsp:cNvPr id="0" name=""/>
        <dsp:cNvSpPr/>
      </dsp:nvSpPr>
      <dsp:spPr>
        <a:xfrm>
          <a:off x="856108" y="1498422"/>
          <a:ext cx="852017" cy="929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endParaRPr lang="en-US" sz="4300" kern="1200" dirty="0"/>
        </a:p>
      </dsp:txBody>
      <dsp:txXfrm>
        <a:off x="856108" y="1498422"/>
        <a:ext cx="852017" cy="929719"/>
      </dsp:txXfrm>
    </dsp:sp>
    <dsp:sp modelId="{9F9150F4-2A56-4F12-AFB0-F30C69C3FF71}">
      <dsp:nvSpPr>
        <dsp:cNvPr id="0" name=""/>
        <dsp:cNvSpPr/>
      </dsp:nvSpPr>
      <dsp:spPr>
        <a:xfrm>
          <a:off x="1573854" y="2157063"/>
          <a:ext cx="200122" cy="20012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34F0A3-D666-4341-8DF0-2BECE1DDB4E1}">
      <dsp:nvSpPr>
        <dsp:cNvPr id="0" name=""/>
        <dsp:cNvSpPr/>
      </dsp:nvSpPr>
      <dsp:spPr>
        <a:xfrm rot="5400000">
          <a:off x="1962618" y="1676240"/>
          <a:ext cx="629815" cy="97137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CC2D33-710D-4CF0-820D-CEFC1DBC50B3}">
      <dsp:nvSpPr>
        <dsp:cNvPr id="0" name=""/>
        <dsp:cNvSpPr/>
      </dsp:nvSpPr>
      <dsp:spPr>
        <a:xfrm>
          <a:off x="1752888" y="1904999"/>
          <a:ext cx="1060647" cy="453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0" fontAlgn="base">
            <a:lnSpc>
              <a:spcPct val="90000"/>
            </a:lnSpc>
            <a:spcBef>
              <a:spcPct val="0"/>
            </a:spcBef>
            <a:spcAft>
              <a:spcPct val="0"/>
            </a:spcAft>
            <a:buClr>
              <a:schemeClr val="accent1"/>
            </a:buClr>
            <a:buSzPct val="85000"/>
          </a:pPr>
          <a:r>
            <a:rPr lang="en-US" altLang="en-US" sz="2400" b="1" kern="1200" dirty="0">
              <a:solidFill>
                <a:schemeClr val="tx1"/>
              </a:solidFill>
              <a:latin typeface="Calibri" panose="020F0502020204030204" pitchFamily="34" charset="0"/>
              <a:ea typeface="MS PGothic" panose="020B0600070205080204" pitchFamily="34" charset="-128"/>
              <a:cs typeface="Arial" panose="020B0604020202020204" pitchFamily="34" charset="0"/>
            </a:rPr>
            <a:t>1970</a:t>
          </a:r>
        </a:p>
      </dsp:txBody>
      <dsp:txXfrm>
        <a:off x="1752888" y="1904999"/>
        <a:ext cx="1060647" cy="453637"/>
      </dsp:txXfrm>
    </dsp:sp>
    <dsp:sp modelId="{946F974C-4AF0-4907-AAE0-11D77CD4DBC2}">
      <dsp:nvSpPr>
        <dsp:cNvPr id="0" name=""/>
        <dsp:cNvSpPr/>
      </dsp:nvSpPr>
      <dsp:spPr>
        <a:xfrm>
          <a:off x="2580956" y="1631776"/>
          <a:ext cx="200122" cy="20012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1C186B-AC70-4354-B0A4-309D3AF92E48}">
      <dsp:nvSpPr>
        <dsp:cNvPr id="0" name=""/>
        <dsp:cNvSpPr/>
      </dsp:nvSpPr>
      <dsp:spPr>
        <a:xfrm rot="5400000">
          <a:off x="2930136" y="1389338"/>
          <a:ext cx="706039" cy="98276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EDEA72-68CE-46FF-93F7-834E570DAF2F}">
      <dsp:nvSpPr>
        <dsp:cNvPr id="0" name=""/>
        <dsp:cNvSpPr/>
      </dsp:nvSpPr>
      <dsp:spPr>
        <a:xfrm>
          <a:off x="2832024" y="1595474"/>
          <a:ext cx="1060647" cy="334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0" fontAlgn="base">
            <a:lnSpc>
              <a:spcPct val="90000"/>
            </a:lnSpc>
            <a:spcBef>
              <a:spcPct val="0"/>
            </a:spcBef>
            <a:spcAft>
              <a:spcPct val="0"/>
            </a:spcAft>
            <a:buClr>
              <a:schemeClr val="accent1"/>
            </a:buClr>
            <a:buSzPct val="85000"/>
          </a:pPr>
          <a:r>
            <a:rPr lang="en-US" altLang="en-US" sz="2400" b="1" kern="1200" dirty="0">
              <a:solidFill>
                <a:schemeClr val="tx1"/>
              </a:solidFill>
              <a:latin typeface="Calibri" panose="020F0502020204030204" pitchFamily="34" charset="0"/>
              <a:ea typeface="MS PGothic" panose="020B0600070205080204" pitchFamily="34" charset="-128"/>
              <a:cs typeface="Arial" panose="020B0604020202020204" pitchFamily="34" charset="0"/>
            </a:rPr>
            <a:t>1985</a:t>
          </a:r>
        </a:p>
      </dsp:txBody>
      <dsp:txXfrm>
        <a:off x="2832024" y="1595474"/>
        <a:ext cx="1060647" cy="334540"/>
      </dsp:txXfrm>
    </dsp:sp>
    <dsp:sp modelId="{FD03947C-E4E8-471B-A7EB-E3D3DBA913D8}">
      <dsp:nvSpPr>
        <dsp:cNvPr id="0" name=""/>
        <dsp:cNvSpPr/>
      </dsp:nvSpPr>
      <dsp:spPr>
        <a:xfrm>
          <a:off x="3609043" y="1383380"/>
          <a:ext cx="200122" cy="20012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3ABE23-0921-446C-A7A1-01E4BC803048}">
      <dsp:nvSpPr>
        <dsp:cNvPr id="0" name=""/>
        <dsp:cNvSpPr/>
      </dsp:nvSpPr>
      <dsp:spPr>
        <a:xfrm rot="5400000">
          <a:off x="3930502" y="1117876"/>
          <a:ext cx="706039" cy="980516"/>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2641BB-E625-4A64-A46B-630C77792F4F}">
      <dsp:nvSpPr>
        <dsp:cNvPr id="0" name=""/>
        <dsp:cNvSpPr/>
      </dsp:nvSpPr>
      <dsp:spPr>
        <a:xfrm>
          <a:off x="3844790" y="1731517"/>
          <a:ext cx="1060647" cy="929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endParaRPr lang="en-US" sz="4300" kern="1200" dirty="0"/>
        </a:p>
      </dsp:txBody>
      <dsp:txXfrm>
        <a:off x="3844790" y="1731517"/>
        <a:ext cx="1060647" cy="929719"/>
      </dsp:txXfrm>
    </dsp:sp>
    <dsp:sp modelId="{89734029-43CE-47AC-8A96-F13771AB9874}">
      <dsp:nvSpPr>
        <dsp:cNvPr id="0" name=""/>
        <dsp:cNvSpPr/>
      </dsp:nvSpPr>
      <dsp:spPr>
        <a:xfrm>
          <a:off x="4571117" y="1034021"/>
          <a:ext cx="200122" cy="20012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523EDE-64BE-4E80-9340-77670B46AC56}">
      <dsp:nvSpPr>
        <dsp:cNvPr id="0" name=""/>
        <dsp:cNvSpPr/>
      </dsp:nvSpPr>
      <dsp:spPr>
        <a:xfrm rot="5400000">
          <a:off x="4858222" y="702325"/>
          <a:ext cx="706039" cy="975183"/>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737DEA-ED83-4BDA-8A0E-0257E287FFA4}">
      <dsp:nvSpPr>
        <dsp:cNvPr id="0" name=""/>
        <dsp:cNvSpPr/>
      </dsp:nvSpPr>
      <dsp:spPr>
        <a:xfrm>
          <a:off x="4877086" y="914397"/>
          <a:ext cx="1060647" cy="283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eaLnBrk="1" fontAlgn="base" hangingPunct="1">
            <a:lnSpc>
              <a:spcPct val="90000"/>
            </a:lnSpc>
            <a:spcBef>
              <a:spcPct val="0"/>
            </a:spcBef>
            <a:spcAft>
              <a:spcPct val="0"/>
            </a:spcAft>
            <a:buClr>
              <a:schemeClr val="accent1"/>
            </a:buClr>
            <a:buSzPct val="85000"/>
          </a:pPr>
          <a:r>
            <a:rPr lang="en-US" altLang="en-US" sz="2400" b="1" kern="1200" dirty="0">
              <a:solidFill>
                <a:srgbClr val="FF0000"/>
              </a:solidFill>
              <a:latin typeface="Calibri" pitchFamily="34" charset="0"/>
              <a:ea typeface="+mn-ea"/>
              <a:cs typeface="Arial" pitchFamily="34" charset="0"/>
            </a:rPr>
            <a:t>1995</a:t>
          </a:r>
        </a:p>
      </dsp:txBody>
      <dsp:txXfrm>
        <a:off x="4877086" y="914397"/>
        <a:ext cx="1060647" cy="283536"/>
      </dsp:txXfrm>
    </dsp:sp>
    <dsp:sp modelId="{534B0449-83CC-4DFA-9B52-565966F71A7E}">
      <dsp:nvSpPr>
        <dsp:cNvPr id="0" name=""/>
        <dsp:cNvSpPr/>
      </dsp:nvSpPr>
      <dsp:spPr>
        <a:xfrm>
          <a:off x="5544750" y="611862"/>
          <a:ext cx="200122" cy="20012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E880FD-8DFA-409B-995B-3D9C4C488C31}">
      <dsp:nvSpPr>
        <dsp:cNvPr id="0" name=""/>
        <dsp:cNvSpPr/>
      </dsp:nvSpPr>
      <dsp:spPr>
        <a:xfrm rot="5400000">
          <a:off x="5842552" y="200194"/>
          <a:ext cx="656143" cy="101775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46056-0690-4F4D-B394-9F8162018A6F}">
      <dsp:nvSpPr>
        <dsp:cNvPr id="0" name=""/>
        <dsp:cNvSpPr/>
      </dsp:nvSpPr>
      <dsp:spPr>
        <a:xfrm>
          <a:off x="6410946" y="1412008"/>
          <a:ext cx="1060647" cy="929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endParaRPr lang="en-US" sz="4300" kern="1200" dirty="0"/>
        </a:p>
      </dsp:txBody>
      <dsp:txXfrm>
        <a:off x="6410946" y="1412008"/>
        <a:ext cx="1060647" cy="929719"/>
      </dsp:txXfrm>
    </dsp:sp>
    <dsp:sp modelId="{ADB88770-7253-477F-B90B-342A67082EBE}">
      <dsp:nvSpPr>
        <dsp:cNvPr id="0" name=""/>
        <dsp:cNvSpPr/>
      </dsp:nvSpPr>
      <dsp:spPr>
        <a:xfrm>
          <a:off x="6486719" y="130994"/>
          <a:ext cx="200122" cy="20012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3F7A88-171D-4E0E-BDA5-8BF95897D745}">
      <dsp:nvSpPr>
        <dsp:cNvPr id="0" name=""/>
        <dsp:cNvSpPr/>
      </dsp:nvSpPr>
      <dsp:spPr>
        <a:xfrm rot="5400000">
          <a:off x="6881449" y="-239727"/>
          <a:ext cx="655600" cy="104482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026B8B-980C-475E-835A-99A01205DB13}">
      <dsp:nvSpPr>
        <dsp:cNvPr id="0" name=""/>
        <dsp:cNvSpPr/>
      </dsp:nvSpPr>
      <dsp:spPr>
        <a:xfrm>
          <a:off x="7698248" y="1090708"/>
          <a:ext cx="1060647" cy="929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a:lnSpc>
              <a:spcPct val="90000"/>
            </a:lnSpc>
            <a:spcBef>
              <a:spcPct val="0"/>
            </a:spcBef>
            <a:spcAft>
              <a:spcPct val="35000"/>
            </a:spcAft>
          </a:pPr>
          <a:endParaRPr lang="en-US" sz="4300" kern="1200" dirty="0"/>
        </a:p>
      </dsp:txBody>
      <dsp:txXfrm>
        <a:off x="7698248" y="1090708"/>
        <a:ext cx="1060647" cy="929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801FF-ABFB-4452-8CE0-C66F51C1E898}">
      <dsp:nvSpPr>
        <dsp:cNvPr id="0" name=""/>
        <dsp:cNvSpPr/>
      </dsp:nvSpPr>
      <dsp:spPr>
        <a:xfrm>
          <a:off x="244507" y="134539"/>
          <a:ext cx="2833912" cy="280624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4FFED6-FF82-4020-BDD8-89C5AB4A7F9C}">
      <dsp:nvSpPr>
        <dsp:cNvPr id="0" name=""/>
        <dsp:cNvSpPr/>
      </dsp:nvSpPr>
      <dsp:spPr>
        <a:xfrm>
          <a:off x="1666761" y="135128"/>
          <a:ext cx="3074573" cy="721184"/>
        </a:xfrm>
        <a:prstGeom prst="roundRect">
          <a:avLst/>
        </a:prstGeom>
        <a:solidFill>
          <a:prstClr val="white">
            <a:alpha val="90000"/>
            <a:hueOff val="0"/>
            <a:satOff val="0"/>
            <a:lumOff val="0"/>
            <a:alphaOff val="0"/>
          </a:prst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ts val="2400"/>
            </a:lnSpc>
            <a:spcBef>
              <a:spcPct val="0"/>
            </a:spcBef>
            <a:spcAft>
              <a:spcPct val="35000"/>
            </a:spcAft>
            <a:buNone/>
          </a:pPr>
          <a:r>
            <a:rPr lang="en-US" sz="2400" i="0" kern="1200" dirty="0" err="1">
              <a:solidFill>
                <a:prstClr val="black">
                  <a:hueOff val="0"/>
                  <a:satOff val="0"/>
                  <a:lumOff val="0"/>
                  <a:alphaOff val="0"/>
                </a:prstClr>
              </a:solidFill>
              <a:effectLst/>
              <a:latin typeface="Times New Roman" pitchFamily="18" charset="0"/>
              <a:ea typeface="+mn-ea"/>
              <a:cs typeface="Times New Roman" pitchFamily="18" charset="0"/>
            </a:rPr>
            <a:t>Thiếu</a:t>
          </a:r>
          <a:r>
            <a:rPr lang="en-US" sz="2400" i="0" kern="1200" dirty="0">
              <a:solidFill>
                <a:prstClr val="black">
                  <a:hueOff val="0"/>
                  <a:satOff val="0"/>
                  <a:lumOff val="0"/>
                  <a:alphaOff val="0"/>
                </a:prstClr>
              </a:solidFill>
              <a:effectLst/>
              <a:latin typeface="Times New Roman" pitchFamily="18" charset="0"/>
              <a:ea typeface="+mn-ea"/>
              <a:cs typeface="Times New Roman" pitchFamily="18" charset="0"/>
            </a:rPr>
            <a:t> ĐDV </a:t>
          </a:r>
          <a:r>
            <a:rPr lang="en-US" sz="2400" i="0"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(Shortage)</a:t>
          </a:r>
        </a:p>
      </dsp:txBody>
      <dsp:txXfrm>
        <a:off x="1701966" y="170333"/>
        <a:ext cx="3004163" cy="650774"/>
      </dsp:txXfrm>
    </dsp:sp>
    <dsp:sp modelId="{4E97379E-F933-48CF-B92C-954935901E76}">
      <dsp:nvSpPr>
        <dsp:cNvPr id="0" name=""/>
        <dsp:cNvSpPr/>
      </dsp:nvSpPr>
      <dsp:spPr>
        <a:xfrm>
          <a:off x="1713977" y="1138748"/>
          <a:ext cx="3027357" cy="703207"/>
        </a:xfrm>
        <a:prstGeom prst="roundRect">
          <a:avLst/>
        </a:prstGeom>
        <a:solidFill>
          <a:prstClr val="white">
            <a:alpha val="90000"/>
            <a:hueOff val="0"/>
            <a:satOff val="0"/>
            <a:lumOff val="0"/>
            <a:alphaOff val="0"/>
          </a:prst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ts val="2400"/>
            </a:lnSpc>
            <a:spcBef>
              <a:spcPct val="0"/>
            </a:spcBef>
            <a:spcAft>
              <a:spcPct val="35000"/>
            </a:spcAft>
            <a:buNone/>
          </a:pPr>
          <a:r>
            <a:rPr lang="en-US" sz="2400" i="0" kern="1200" dirty="0">
              <a:solidFill>
                <a:prstClr val="black">
                  <a:hueOff val="0"/>
                  <a:satOff val="0"/>
                  <a:lumOff val="0"/>
                  <a:alphaOff val="0"/>
                </a:prstClr>
              </a:solidFill>
              <a:effectLst/>
              <a:latin typeface="Times New Roman" pitchFamily="18" charset="0"/>
              <a:ea typeface="+mn-ea"/>
              <a:cs typeface="Times New Roman" pitchFamily="18" charset="0"/>
            </a:rPr>
            <a:t>Di </a:t>
          </a:r>
          <a:r>
            <a:rPr lang="en-US" sz="2400" i="0" kern="1200" dirty="0" err="1">
              <a:solidFill>
                <a:prstClr val="black">
                  <a:hueOff val="0"/>
                  <a:satOff val="0"/>
                  <a:lumOff val="0"/>
                  <a:alphaOff val="0"/>
                </a:prstClr>
              </a:solidFill>
              <a:effectLst/>
              <a:latin typeface="Times New Roman" pitchFamily="18" charset="0"/>
              <a:ea typeface="+mn-ea"/>
              <a:cs typeface="Times New Roman" pitchFamily="18" charset="0"/>
            </a:rPr>
            <a:t>cư</a:t>
          </a:r>
          <a:r>
            <a:rPr lang="en-US" sz="2400" i="0" kern="1200" dirty="0">
              <a:solidFill>
                <a:prstClr val="black">
                  <a:hueOff val="0"/>
                  <a:satOff val="0"/>
                  <a:lumOff val="0"/>
                  <a:alphaOff val="0"/>
                </a:prstClr>
              </a:solidFill>
              <a:effectLst/>
              <a:latin typeface="Times New Roman" pitchFamily="18" charset="0"/>
              <a:ea typeface="+mn-ea"/>
              <a:cs typeface="Times New Roman" pitchFamily="18" charset="0"/>
            </a:rPr>
            <a:t> ĐDV </a:t>
          </a:r>
          <a:r>
            <a:rPr lang="en-US" sz="2400" i="0"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(Migration)</a:t>
          </a:r>
        </a:p>
      </dsp:txBody>
      <dsp:txXfrm>
        <a:off x="1748305" y="1173076"/>
        <a:ext cx="2958701" cy="634551"/>
      </dsp:txXfrm>
    </dsp:sp>
    <dsp:sp modelId="{5108115A-E04B-4F82-843F-3807C69C0B5C}">
      <dsp:nvSpPr>
        <dsp:cNvPr id="0" name=""/>
        <dsp:cNvSpPr/>
      </dsp:nvSpPr>
      <dsp:spPr>
        <a:xfrm>
          <a:off x="1731762" y="2192074"/>
          <a:ext cx="3009572" cy="736752"/>
        </a:xfrm>
        <a:prstGeom prst="roundRect">
          <a:avLst/>
        </a:prstGeom>
        <a:solidFill>
          <a:prstClr val="white">
            <a:alpha val="90000"/>
            <a:hueOff val="0"/>
            <a:satOff val="0"/>
            <a:lumOff val="0"/>
            <a:alphaOff val="0"/>
          </a:prst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ts val="2400"/>
            </a:lnSpc>
            <a:spcBef>
              <a:spcPct val="0"/>
            </a:spcBef>
            <a:spcAft>
              <a:spcPct val="35000"/>
            </a:spcAft>
            <a:buNone/>
          </a:pPr>
          <a:r>
            <a:rPr lang="en-US" sz="2400" i="0" kern="1200" dirty="0">
              <a:solidFill>
                <a:prstClr val="black">
                  <a:hueOff val="0"/>
                  <a:satOff val="0"/>
                  <a:lumOff val="0"/>
                  <a:alphaOff val="0"/>
                </a:prstClr>
              </a:solidFill>
              <a:effectLst/>
              <a:latin typeface="Times New Roman" pitchFamily="18" charset="0"/>
              <a:ea typeface="+mn-ea"/>
              <a:cs typeface="Times New Roman" pitchFamily="18" charset="0"/>
            </a:rPr>
            <a:t>Thừa nhận lẫn </a:t>
          </a:r>
          <a:r>
            <a:rPr lang="en-US" sz="2400" i="0" kern="1200" dirty="0" err="1">
              <a:solidFill>
                <a:prstClr val="black">
                  <a:hueOff val="0"/>
                  <a:satOff val="0"/>
                  <a:lumOff val="0"/>
                  <a:alphaOff val="0"/>
                </a:prstClr>
              </a:solidFill>
              <a:effectLst/>
              <a:latin typeface="Times New Roman" pitchFamily="18" charset="0"/>
              <a:ea typeface="+mn-ea"/>
              <a:cs typeface="Times New Roman" pitchFamily="18" charset="0"/>
            </a:rPr>
            <a:t>nhau</a:t>
          </a:r>
          <a:r>
            <a:rPr lang="en-US" sz="2400" i="0" kern="1200" dirty="0">
              <a:solidFill>
                <a:prstClr val="black">
                  <a:hueOff val="0"/>
                  <a:satOff val="0"/>
                  <a:lumOff val="0"/>
                  <a:alphaOff val="0"/>
                </a:prstClr>
              </a:solidFill>
              <a:effectLst/>
              <a:latin typeface="Times New Roman" pitchFamily="18" charset="0"/>
              <a:ea typeface="+mn-ea"/>
              <a:cs typeface="Times New Roman" pitchFamily="18" charset="0"/>
            </a:rPr>
            <a:t>                      </a:t>
          </a:r>
          <a:r>
            <a:rPr lang="en-US" sz="2400" i="0" kern="1200" dirty="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(Mutual Recognition)</a:t>
          </a:r>
        </a:p>
      </dsp:txBody>
      <dsp:txXfrm>
        <a:off x="1767727" y="2228039"/>
        <a:ext cx="2937642" cy="66482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CA8B9AD-51A7-BB8D-97D2-CA48E18A76E2}"/>
              </a:ext>
            </a:extLst>
          </p:cNvPr>
          <p:cNvSpPr>
            <a:spLocks noGrp="1"/>
          </p:cNvSpPr>
          <p:nvPr>
            <p:ph type="hdr" sz="quarter"/>
          </p:nvPr>
        </p:nvSpPr>
        <p:spPr>
          <a:xfrm>
            <a:off x="0" y="0"/>
            <a:ext cx="3055938" cy="465138"/>
          </a:xfrm>
          <a:prstGeom prst="rect">
            <a:avLst/>
          </a:prstGeom>
        </p:spPr>
        <p:txBody>
          <a:bodyPr vert="horz" lIns="93497" tIns="46749" rIns="93497" bIns="4674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82537DE1-E775-79F0-048B-864D2CC1E352}"/>
              </a:ext>
            </a:extLst>
          </p:cNvPr>
          <p:cNvSpPr>
            <a:spLocks noGrp="1"/>
          </p:cNvSpPr>
          <p:nvPr>
            <p:ph type="dt" sz="quarter" idx="1"/>
          </p:nvPr>
        </p:nvSpPr>
        <p:spPr>
          <a:xfrm>
            <a:off x="3995738" y="0"/>
            <a:ext cx="3055937" cy="465138"/>
          </a:xfrm>
          <a:prstGeom prst="rect">
            <a:avLst/>
          </a:prstGeom>
        </p:spPr>
        <p:txBody>
          <a:bodyPr vert="horz" lIns="93497" tIns="46749" rIns="93497" bIns="46749" rtlCol="0"/>
          <a:lstStyle>
            <a:lvl1pPr algn="r" eaLnBrk="1" hangingPunct="1">
              <a:defRPr sz="1200">
                <a:latin typeface="Arial" charset="0"/>
                <a:cs typeface="Arial" charset="0"/>
              </a:defRPr>
            </a:lvl1pPr>
          </a:lstStyle>
          <a:p>
            <a:pPr>
              <a:defRPr/>
            </a:pPr>
            <a:fld id="{2BC2EC89-9F5F-496C-B6E9-9ABB799E6ADE}" type="datetimeFigureOut">
              <a:rPr lang="en-US"/>
              <a:pPr>
                <a:defRPr/>
              </a:pPr>
              <a:t>9/19/2022</a:t>
            </a:fld>
            <a:endParaRPr lang="en-US"/>
          </a:p>
        </p:txBody>
      </p:sp>
      <p:sp>
        <p:nvSpPr>
          <p:cNvPr id="4" name="Footer Placeholder 3">
            <a:extLst>
              <a:ext uri="{FF2B5EF4-FFF2-40B4-BE49-F238E27FC236}">
                <a16:creationId xmlns:a16="http://schemas.microsoft.com/office/drawing/2014/main" xmlns="" id="{1843393E-D745-CDCB-FB75-F2472CE2388D}"/>
              </a:ext>
            </a:extLst>
          </p:cNvPr>
          <p:cNvSpPr>
            <a:spLocks noGrp="1"/>
          </p:cNvSpPr>
          <p:nvPr>
            <p:ph type="ftr" sz="quarter" idx="2"/>
          </p:nvPr>
        </p:nvSpPr>
        <p:spPr>
          <a:xfrm>
            <a:off x="0" y="8842375"/>
            <a:ext cx="3055938" cy="465138"/>
          </a:xfrm>
          <a:prstGeom prst="rect">
            <a:avLst/>
          </a:prstGeom>
        </p:spPr>
        <p:txBody>
          <a:bodyPr vert="horz" lIns="93497" tIns="46749" rIns="93497" bIns="46749"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xmlns="" id="{2E50044A-15F7-D15D-76D6-DF5EDB20F85A}"/>
              </a:ext>
            </a:extLst>
          </p:cNvPr>
          <p:cNvSpPr>
            <a:spLocks noGrp="1"/>
          </p:cNvSpPr>
          <p:nvPr>
            <p:ph type="sldNum" sz="quarter" idx="3"/>
          </p:nvPr>
        </p:nvSpPr>
        <p:spPr>
          <a:xfrm>
            <a:off x="3995738" y="8842375"/>
            <a:ext cx="3055937" cy="465138"/>
          </a:xfrm>
          <a:prstGeom prst="rect">
            <a:avLst/>
          </a:prstGeom>
        </p:spPr>
        <p:txBody>
          <a:bodyPr vert="horz" wrap="square" lIns="93497" tIns="46749" rIns="93497" bIns="46749" numCol="1" anchor="b" anchorCtr="0" compatLnSpc="1">
            <a:prstTxWarp prst="textNoShape">
              <a:avLst/>
            </a:prstTxWarp>
          </a:bodyPr>
          <a:lstStyle>
            <a:lvl1pPr algn="r" eaLnBrk="1" hangingPunct="1">
              <a:defRPr sz="1200"/>
            </a:lvl1pPr>
          </a:lstStyle>
          <a:p>
            <a:pPr>
              <a:defRPr/>
            </a:pPr>
            <a:fld id="{94A8FAB0-664C-4516-B862-99FB887C050B}" type="slidenum">
              <a:rPr lang="en-US" altLang="en-US"/>
              <a:pPr>
                <a:defRPr/>
              </a:pPr>
              <a:t>‹#›</a:t>
            </a:fld>
            <a:endParaRPr lang="en-US" altLang="en-US"/>
          </a:p>
        </p:txBody>
      </p:sp>
    </p:spTree>
    <p:extLst>
      <p:ext uri="{BB962C8B-B14F-4D97-AF65-F5344CB8AC3E}">
        <p14:creationId xmlns:p14="http://schemas.microsoft.com/office/powerpoint/2010/main" val="1575891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8511494-1937-9FDA-436A-0A7EC2DA4CD1}"/>
              </a:ext>
            </a:extLst>
          </p:cNvPr>
          <p:cNvSpPr>
            <a:spLocks noGrp="1"/>
          </p:cNvSpPr>
          <p:nvPr>
            <p:ph type="hdr" sz="quarter"/>
          </p:nvPr>
        </p:nvSpPr>
        <p:spPr>
          <a:xfrm>
            <a:off x="0" y="0"/>
            <a:ext cx="3055938" cy="465138"/>
          </a:xfrm>
          <a:prstGeom prst="rect">
            <a:avLst/>
          </a:prstGeom>
        </p:spPr>
        <p:txBody>
          <a:bodyPr vert="horz" lIns="93497" tIns="46749" rIns="93497" bIns="4674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xmlns="" id="{695E8AB0-73A1-613D-38A6-C048F5104CA1}"/>
              </a:ext>
            </a:extLst>
          </p:cNvPr>
          <p:cNvSpPr>
            <a:spLocks noGrp="1"/>
          </p:cNvSpPr>
          <p:nvPr>
            <p:ph type="dt" idx="1"/>
          </p:nvPr>
        </p:nvSpPr>
        <p:spPr>
          <a:xfrm>
            <a:off x="3995738" y="0"/>
            <a:ext cx="3055937" cy="465138"/>
          </a:xfrm>
          <a:prstGeom prst="rect">
            <a:avLst/>
          </a:prstGeom>
        </p:spPr>
        <p:txBody>
          <a:bodyPr vert="horz" lIns="93497" tIns="46749" rIns="93497" bIns="46749" rtlCol="0"/>
          <a:lstStyle>
            <a:lvl1pPr algn="r" eaLnBrk="1" fontAlgn="auto" hangingPunct="1">
              <a:spcBef>
                <a:spcPts val="0"/>
              </a:spcBef>
              <a:spcAft>
                <a:spcPts val="0"/>
              </a:spcAft>
              <a:defRPr sz="1200">
                <a:latin typeface="+mn-lt"/>
                <a:cs typeface="+mn-cs"/>
              </a:defRPr>
            </a:lvl1pPr>
          </a:lstStyle>
          <a:p>
            <a:pPr>
              <a:defRPr/>
            </a:pPr>
            <a:fld id="{C7F25A23-1D6D-45ED-A5FA-34D7E2416902}" type="datetimeFigureOut">
              <a:rPr lang="en-US"/>
              <a:pPr>
                <a:defRPr/>
              </a:pPr>
              <a:t>9/19/2022</a:t>
            </a:fld>
            <a:endParaRPr lang="en-US"/>
          </a:p>
        </p:txBody>
      </p:sp>
      <p:sp>
        <p:nvSpPr>
          <p:cNvPr id="4" name="Slide Image Placeholder 3">
            <a:extLst>
              <a:ext uri="{FF2B5EF4-FFF2-40B4-BE49-F238E27FC236}">
                <a16:creationId xmlns:a16="http://schemas.microsoft.com/office/drawing/2014/main" xmlns="" id="{88C3A32C-D25B-C163-DC7F-04283F50339C}"/>
              </a:ext>
            </a:extLst>
          </p:cNvPr>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a:p>
        </p:txBody>
      </p:sp>
      <p:sp>
        <p:nvSpPr>
          <p:cNvPr id="5" name="Notes Placeholder 4">
            <a:extLst>
              <a:ext uri="{FF2B5EF4-FFF2-40B4-BE49-F238E27FC236}">
                <a16:creationId xmlns:a16="http://schemas.microsoft.com/office/drawing/2014/main" xmlns="" id="{63003839-3B9B-6EB5-B151-9699F7D6B3F6}"/>
              </a:ext>
            </a:extLst>
          </p:cNvPr>
          <p:cNvSpPr>
            <a:spLocks noGrp="1"/>
          </p:cNvSpPr>
          <p:nvPr>
            <p:ph type="body" sz="quarter" idx="3"/>
          </p:nvPr>
        </p:nvSpPr>
        <p:spPr>
          <a:xfrm>
            <a:off x="704850" y="4421188"/>
            <a:ext cx="5643563" cy="4189412"/>
          </a:xfrm>
          <a:prstGeom prst="rect">
            <a:avLst/>
          </a:prstGeom>
        </p:spPr>
        <p:txBody>
          <a:bodyPr vert="horz" lIns="93497" tIns="46749" rIns="93497" bIns="4674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62CAC34D-BC62-8299-2E84-E69F22ADE13F}"/>
              </a:ext>
            </a:extLst>
          </p:cNvPr>
          <p:cNvSpPr>
            <a:spLocks noGrp="1"/>
          </p:cNvSpPr>
          <p:nvPr>
            <p:ph type="ftr" sz="quarter" idx="4"/>
          </p:nvPr>
        </p:nvSpPr>
        <p:spPr>
          <a:xfrm>
            <a:off x="0" y="8842375"/>
            <a:ext cx="3055938" cy="465138"/>
          </a:xfrm>
          <a:prstGeom prst="rect">
            <a:avLst/>
          </a:prstGeom>
        </p:spPr>
        <p:txBody>
          <a:bodyPr vert="horz" lIns="93497" tIns="46749" rIns="93497" bIns="4674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D3FF6AE5-0918-CC49-600B-501BC47B9542}"/>
              </a:ext>
            </a:extLst>
          </p:cNvPr>
          <p:cNvSpPr>
            <a:spLocks noGrp="1"/>
          </p:cNvSpPr>
          <p:nvPr>
            <p:ph type="sldNum" sz="quarter" idx="5"/>
          </p:nvPr>
        </p:nvSpPr>
        <p:spPr>
          <a:xfrm>
            <a:off x="3995738" y="8842375"/>
            <a:ext cx="3055937" cy="465138"/>
          </a:xfrm>
          <a:prstGeom prst="rect">
            <a:avLst/>
          </a:prstGeom>
        </p:spPr>
        <p:txBody>
          <a:bodyPr vert="horz" wrap="square" lIns="93497" tIns="46749" rIns="93497" bIns="4674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70F9670-30A2-4107-95DA-860CA7A2FD13}" type="slidenum">
              <a:rPr lang="en-US" altLang="en-US"/>
              <a:pPr>
                <a:defRPr/>
              </a:pPr>
              <a:t>‹#›</a:t>
            </a:fld>
            <a:endParaRPr lang="en-US" altLang="en-US"/>
          </a:p>
        </p:txBody>
      </p:sp>
    </p:spTree>
    <p:extLst>
      <p:ext uri="{BB962C8B-B14F-4D97-AF65-F5344CB8AC3E}">
        <p14:creationId xmlns:p14="http://schemas.microsoft.com/office/powerpoint/2010/main" val="31324559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7">
            <a:extLst>
              <a:ext uri="{FF2B5EF4-FFF2-40B4-BE49-F238E27FC236}">
                <a16:creationId xmlns:a16="http://schemas.microsoft.com/office/drawing/2014/main" xmlns="" id="{D17101D3-ABDE-8E51-A500-A6FEC072F8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6D3548-2A65-43E8-A24F-C68A55E4D639}"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
        <p:nvSpPr>
          <p:cNvPr id="18435" name="Rectangle 7">
            <a:extLst>
              <a:ext uri="{FF2B5EF4-FFF2-40B4-BE49-F238E27FC236}">
                <a16:creationId xmlns:a16="http://schemas.microsoft.com/office/drawing/2014/main" xmlns="" id="{BD9CA9D1-207A-2D2C-0D67-80EA86A1A868}"/>
              </a:ext>
            </a:extLst>
          </p:cNvPr>
          <p:cNvSpPr txBox="1">
            <a:spLocks noGrp="1" noChangeArrowheads="1"/>
          </p:cNvSpPr>
          <p:nvPr/>
        </p:nvSpPr>
        <p:spPr bwMode="auto">
          <a:xfrm>
            <a:off x="3997325" y="8843963"/>
            <a:ext cx="30559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4" tIns="46747" rIns="93494" bIns="46747"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CBDF36F5-80CE-4D16-B9BB-7E32B6D860D4}" type="slidenum">
              <a:rPr lang="en-US" altLang="en-US" sz="1200">
                <a:latin typeface="Times New Roman" panose="02020603050405020304" pitchFamily="18" charset="0"/>
              </a:rPr>
              <a:pPr algn="r" eaLnBrk="1" hangingPunct="1"/>
              <a:t>1</a:t>
            </a:fld>
            <a:endParaRPr lang="en-US" altLang="en-US" sz="1200">
              <a:latin typeface="Times New Roman" panose="02020603050405020304" pitchFamily="18" charset="0"/>
            </a:endParaRPr>
          </a:p>
        </p:txBody>
      </p:sp>
      <p:sp>
        <p:nvSpPr>
          <p:cNvPr id="18436" name="Rectangle 2">
            <a:extLst>
              <a:ext uri="{FF2B5EF4-FFF2-40B4-BE49-F238E27FC236}">
                <a16:creationId xmlns:a16="http://schemas.microsoft.com/office/drawing/2014/main" xmlns="" id="{CD80C137-60BA-22BA-F436-6AEF96B0B362}"/>
              </a:ext>
            </a:extLst>
          </p:cNvPr>
          <p:cNvSpPr>
            <a:spLocks noGrp="1" noRot="1" noChangeAspect="1" noChangeArrowheads="1" noTextEdit="1"/>
          </p:cNvSpPr>
          <p:nvPr>
            <p:ph type="sldImg"/>
          </p:nvPr>
        </p:nvSpPr>
        <p:spPr bwMode="auto">
          <a:xfrm>
            <a:off x="1212850" y="711200"/>
            <a:ext cx="4627563" cy="3470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3">
            <a:extLst>
              <a:ext uri="{FF2B5EF4-FFF2-40B4-BE49-F238E27FC236}">
                <a16:creationId xmlns:a16="http://schemas.microsoft.com/office/drawing/2014/main" xmlns="" id="{BBC5E5E8-DF2D-C20A-8F66-94E83E2AFE44}"/>
              </a:ext>
            </a:extLst>
          </p:cNvPr>
          <p:cNvSpPr>
            <a:spLocks noGrp="1" noChangeArrowheads="1"/>
          </p:cNvSpPr>
          <p:nvPr>
            <p:ph type="body" idx="1"/>
          </p:nvPr>
        </p:nvSpPr>
        <p:spPr bwMode="auto">
          <a:xfrm>
            <a:off x="939800" y="4418013"/>
            <a:ext cx="5173663" cy="417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F9B766-5B83-48C2-A24D-98A247EA19D3}" type="slidenum">
              <a:rPr lang="en-US" altLang="en-US" smtClean="0"/>
              <a:pPr>
                <a:defRPr/>
              </a:pPr>
              <a:t>15</a:t>
            </a:fld>
            <a:endParaRPr lang="en-US" altLang="en-US"/>
          </a:p>
        </p:txBody>
      </p:sp>
    </p:spTree>
    <p:extLst>
      <p:ext uri="{BB962C8B-B14F-4D97-AF65-F5344CB8AC3E}">
        <p14:creationId xmlns:p14="http://schemas.microsoft.com/office/powerpoint/2010/main" val="3074037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xmlns="" id="{883DF597-90F8-449B-9FDA-73EC04281369}"/>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7066" indent="-291179" eaLnBrk="0" hangingPunct="0">
              <a:defRPr>
                <a:solidFill>
                  <a:schemeClr val="tx1"/>
                </a:solidFill>
                <a:latin typeface="Calibri" panose="020F0502020204030204" pitchFamily="34" charset="0"/>
                <a:cs typeface="Arial" panose="020B0604020202020204" pitchFamily="34" charset="0"/>
              </a:defRPr>
            </a:lvl2pPr>
            <a:lvl3pPr marL="1164717" indent="-232943" eaLnBrk="0" hangingPunct="0">
              <a:defRPr>
                <a:solidFill>
                  <a:schemeClr val="tx1"/>
                </a:solidFill>
                <a:latin typeface="Calibri" panose="020F0502020204030204" pitchFamily="34" charset="0"/>
                <a:cs typeface="Arial" panose="020B0604020202020204" pitchFamily="34" charset="0"/>
              </a:defRPr>
            </a:lvl3pPr>
            <a:lvl4pPr marL="1630604" indent="-232943" eaLnBrk="0" hangingPunct="0">
              <a:defRPr>
                <a:solidFill>
                  <a:schemeClr val="tx1"/>
                </a:solidFill>
                <a:latin typeface="Calibri" panose="020F0502020204030204" pitchFamily="34" charset="0"/>
                <a:cs typeface="Arial" panose="020B0604020202020204" pitchFamily="34" charset="0"/>
              </a:defRPr>
            </a:lvl4pPr>
            <a:lvl5pPr marL="2096491" indent="-232943" eaLnBrk="0" hangingPunct="0">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F2398DC-5F92-45D7-950D-3144B803E03F}" type="slidenum">
              <a:rPr lang="en-US" altLang="en-US">
                <a:latin typeface="Arial" panose="020B0604020202020204" pitchFamily="34" charset="0"/>
              </a:rPr>
              <a:pPr eaLnBrk="1" hangingPunct="1"/>
              <a:t>16</a:t>
            </a:fld>
            <a:endParaRPr lang="en-US" altLang="en-US">
              <a:latin typeface="Arial" panose="020B0604020202020204" pitchFamily="34" charset="0"/>
            </a:endParaRPr>
          </a:p>
        </p:txBody>
      </p:sp>
      <p:sp>
        <p:nvSpPr>
          <p:cNvPr id="73731" name="Rectangle 2">
            <a:extLst>
              <a:ext uri="{FF2B5EF4-FFF2-40B4-BE49-F238E27FC236}">
                <a16:creationId xmlns:a16="http://schemas.microsoft.com/office/drawing/2014/main" xmlns="" id="{1059EAEF-DCB8-4C8D-BDD6-2D44DDE1C6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a:extLst>
              <a:ext uri="{FF2B5EF4-FFF2-40B4-BE49-F238E27FC236}">
                <a16:creationId xmlns:a16="http://schemas.microsoft.com/office/drawing/2014/main" xmlns="" id="{CCA752E6-8D80-468C-AD3A-F81F5E409B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xmlns="" id="{883DF597-90F8-449B-9FDA-73EC04281369}"/>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7066" indent="-291179" eaLnBrk="0" hangingPunct="0">
              <a:defRPr>
                <a:solidFill>
                  <a:schemeClr val="tx1"/>
                </a:solidFill>
                <a:latin typeface="Calibri" panose="020F0502020204030204" pitchFamily="34" charset="0"/>
                <a:cs typeface="Arial" panose="020B0604020202020204" pitchFamily="34" charset="0"/>
              </a:defRPr>
            </a:lvl2pPr>
            <a:lvl3pPr marL="1164717" indent="-232943" eaLnBrk="0" hangingPunct="0">
              <a:defRPr>
                <a:solidFill>
                  <a:schemeClr val="tx1"/>
                </a:solidFill>
                <a:latin typeface="Calibri" panose="020F0502020204030204" pitchFamily="34" charset="0"/>
                <a:cs typeface="Arial" panose="020B0604020202020204" pitchFamily="34" charset="0"/>
              </a:defRPr>
            </a:lvl3pPr>
            <a:lvl4pPr marL="1630604" indent="-232943" eaLnBrk="0" hangingPunct="0">
              <a:defRPr>
                <a:solidFill>
                  <a:schemeClr val="tx1"/>
                </a:solidFill>
                <a:latin typeface="Calibri" panose="020F0502020204030204" pitchFamily="34" charset="0"/>
                <a:cs typeface="Arial" panose="020B0604020202020204" pitchFamily="34" charset="0"/>
              </a:defRPr>
            </a:lvl4pPr>
            <a:lvl5pPr marL="2096491" indent="-232943" eaLnBrk="0" hangingPunct="0">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F2398DC-5F92-45D7-950D-3144B803E03F}" type="slidenum">
              <a:rPr lang="en-US" altLang="en-US">
                <a:latin typeface="Arial" panose="020B0604020202020204" pitchFamily="34" charset="0"/>
              </a:rPr>
              <a:pPr eaLnBrk="1" hangingPunct="1"/>
              <a:t>17</a:t>
            </a:fld>
            <a:endParaRPr lang="en-US" altLang="en-US">
              <a:latin typeface="Arial" panose="020B0604020202020204" pitchFamily="34" charset="0"/>
            </a:endParaRPr>
          </a:p>
        </p:txBody>
      </p:sp>
      <p:sp>
        <p:nvSpPr>
          <p:cNvPr id="73731" name="Rectangle 2">
            <a:extLst>
              <a:ext uri="{FF2B5EF4-FFF2-40B4-BE49-F238E27FC236}">
                <a16:creationId xmlns:a16="http://schemas.microsoft.com/office/drawing/2014/main" xmlns="" id="{1059EAEF-DCB8-4C8D-BDD6-2D44DDE1C6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a:extLst>
              <a:ext uri="{FF2B5EF4-FFF2-40B4-BE49-F238E27FC236}">
                <a16:creationId xmlns:a16="http://schemas.microsoft.com/office/drawing/2014/main" xmlns="" id="{CCA752E6-8D80-468C-AD3A-F81F5E409B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801468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xmlns="" id="{4E3BCF3D-1ADD-B19B-F698-75250F7F1AC0}"/>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xmlns="" id="{E3846CB3-2494-529A-79FA-EE64503B9D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876372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4BBD83BB-6EC8-4562-8584-A8D64A0D49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860738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7">
            <a:extLst>
              <a:ext uri="{FF2B5EF4-FFF2-40B4-BE49-F238E27FC236}">
                <a16:creationId xmlns:a16="http://schemas.microsoft.com/office/drawing/2014/main" xmlns="" id="{D17101D3-ABDE-8E51-A500-A6FEC072F8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6D3548-2A65-43E8-A24F-C68A55E4D639}"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
        <p:nvSpPr>
          <p:cNvPr id="18435" name="Rectangle 7">
            <a:extLst>
              <a:ext uri="{FF2B5EF4-FFF2-40B4-BE49-F238E27FC236}">
                <a16:creationId xmlns:a16="http://schemas.microsoft.com/office/drawing/2014/main" xmlns="" id="{BD9CA9D1-207A-2D2C-0D67-80EA86A1A868}"/>
              </a:ext>
            </a:extLst>
          </p:cNvPr>
          <p:cNvSpPr txBox="1">
            <a:spLocks noGrp="1" noChangeArrowheads="1"/>
          </p:cNvSpPr>
          <p:nvPr/>
        </p:nvSpPr>
        <p:spPr bwMode="auto">
          <a:xfrm>
            <a:off x="3997325" y="8843963"/>
            <a:ext cx="30559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4" tIns="46747" rIns="93494" bIns="46747"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CBDF36F5-80CE-4D16-B9BB-7E32B6D860D4}" type="slidenum">
              <a:rPr lang="en-US" altLang="en-US" sz="1200">
                <a:latin typeface="Times New Roman" panose="02020603050405020304" pitchFamily="18" charset="0"/>
              </a:rPr>
              <a:pPr algn="r" eaLnBrk="1" hangingPunct="1"/>
              <a:t>8</a:t>
            </a:fld>
            <a:endParaRPr lang="en-US" altLang="en-US" sz="1200">
              <a:latin typeface="Times New Roman" panose="02020603050405020304" pitchFamily="18" charset="0"/>
            </a:endParaRPr>
          </a:p>
        </p:txBody>
      </p:sp>
      <p:sp>
        <p:nvSpPr>
          <p:cNvPr id="18436" name="Rectangle 2">
            <a:extLst>
              <a:ext uri="{FF2B5EF4-FFF2-40B4-BE49-F238E27FC236}">
                <a16:creationId xmlns:a16="http://schemas.microsoft.com/office/drawing/2014/main" xmlns="" id="{CD80C137-60BA-22BA-F436-6AEF96B0B362}"/>
              </a:ext>
            </a:extLst>
          </p:cNvPr>
          <p:cNvSpPr>
            <a:spLocks noGrp="1" noRot="1" noChangeAspect="1" noChangeArrowheads="1" noTextEdit="1"/>
          </p:cNvSpPr>
          <p:nvPr>
            <p:ph type="sldImg"/>
          </p:nvPr>
        </p:nvSpPr>
        <p:spPr bwMode="auto">
          <a:xfrm>
            <a:off x="1212850" y="711200"/>
            <a:ext cx="4627563" cy="3470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3">
            <a:extLst>
              <a:ext uri="{FF2B5EF4-FFF2-40B4-BE49-F238E27FC236}">
                <a16:creationId xmlns:a16="http://schemas.microsoft.com/office/drawing/2014/main" xmlns="" id="{BBC5E5E8-DF2D-C20A-8F66-94E83E2AFE44}"/>
              </a:ext>
            </a:extLst>
          </p:cNvPr>
          <p:cNvSpPr>
            <a:spLocks noGrp="1" noChangeArrowheads="1"/>
          </p:cNvSpPr>
          <p:nvPr>
            <p:ph type="body" idx="1"/>
          </p:nvPr>
        </p:nvSpPr>
        <p:spPr bwMode="auto">
          <a:xfrm>
            <a:off x="939800" y="4418013"/>
            <a:ext cx="5173663" cy="417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p>
        </p:txBody>
      </p:sp>
    </p:spTree>
    <p:extLst>
      <p:ext uri="{BB962C8B-B14F-4D97-AF65-F5344CB8AC3E}">
        <p14:creationId xmlns:p14="http://schemas.microsoft.com/office/powerpoint/2010/main" val="978788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xmlns="" id="{1B798257-90E3-437B-8BFC-252252777B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xmlns="" id="{9F7E7E78-4ECC-4AD4-9418-E78720778E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xmlns="" id="{C91121F4-57A1-4E18-AE56-3E15E118867D}"/>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7066" indent="-291179" eaLnBrk="0" hangingPunct="0">
              <a:defRPr>
                <a:solidFill>
                  <a:schemeClr val="tx1"/>
                </a:solidFill>
                <a:latin typeface="Calibri" panose="020F0502020204030204" pitchFamily="34" charset="0"/>
                <a:cs typeface="Arial" panose="020B0604020202020204" pitchFamily="34" charset="0"/>
              </a:defRPr>
            </a:lvl2pPr>
            <a:lvl3pPr marL="1164717" indent="-232943" eaLnBrk="0" hangingPunct="0">
              <a:defRPr>
                <a:solidFill>
                  <a:schemeClr val="tx1"/>
                </a:solidFill>
                <a:latin typeface="Calibri" panose="020F0502020204030204" pitchFamily="34" charset="0"/>
                <a:cs typeface="Arial" panose="020B0604020202020204" pitchFamily="34" charset="0"/>
              </a:defRPr>
            </a:lvl3pPr>
            <a:lvl4pPr marL="1630604" indent="-232943" eaLnBrk="0" hangingPunct="0">
              <a:defRPr>
                <a:solidFill>
                  <a:schemeClr val="tx1"/>
                </a:solidFill>
                <a:latin typeface="Calibri" panose="020F0502020204030204" pitchFamily="34" charset="0"/>
                <a:cs typeface="Arial" panose="020B0604020202020204" pitchFamily="34" charset="0"/>
              </a:defRPr>
            </a:lvl4pPr>
            <a:lvl5pPr marL="2096491" indent="-232943" eaLnBrk="0" hangingPunct="0">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524D15D-E3B8-42B3-9BDB-B4600E21C21F}" type="slidenum">
              <a:rPr lang="en-US" altLang="en-US"/>
              <a:pPr eaLnBrk="1" hangingPunct="1"/>
              <a:t>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xmlns="" id="{A3818446-1D03-4792-BC96-8667C572CC73}"/>
              </a:ext>
            </a:extLst>
          </p:cNvPr>
          <p:cNvSpPr>
            <a:spLocks noGrp="1" noChangeArrowheads="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7066" indent="-291179" eaLnBrk="0" hangingPunct="0">
              <a:defRPr>
                <a:solidFill>
                  <a:schemeClr val="tx1"/>
                </a:solidFill>
                <a:latin typeface="Calibri" panose="020F0502020204030204" pitchFamily="34" charset="0"/>
                <a:cs typeface="Arial" panose="020B0604020202020204" pitchFamily="34" charset="0"/>
              </a:defRPr>
            </a:lvl2pPr>
            <a:lvl3pPr marL="1164717" indent="-232943" eaLnBrk="0" hangingPunct="0">
              <a:defRPr>
                <a:solidFill>
                  <a:schemeClr val="tx1"/>
                </a:solidFill>
                <a:latin typeface="Calibri" panose="020F0502020204030204" pitchFamily="34" charset="0"/>
                <a:cs typeface="Arial" panose="020B0604020202020204" pitchFamily="34" charset="0"/>
              </a:defRPr>
            </a:lvl3pPr>
            <a:lvl4pPr marL="1630604" indent="-232943" eaLnBrk="0" hangingPunct="0">
              <a:defRPr>
                <a:solidFill>
                  <a:schemeClr val="tx1"/>
                </a:solidFill>
                <a:latin typeface="Calibri" panose="020F0502020204030204" pitchFamily="34" charset="0"/>
                <a:cs typeface="Arial" panose="020B0604020202020204" pitchFamily="34" charset="0"/>
              </a:defRPr>
            </a:lvl4pPr>
            <a:lvl5pPr marL="2096491" indent="-232943" eaLnBrk="0" hangingPunct="0">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A72CE3A-30A1-46E6-B7D8-84065BB221D7}" type="slidenum">
              <a:rPr lang="en-US" altLang="en-US">
                <a:latin typeface="Arial" panose="020B0604020202020204" pitchFamily="34" charset="0"/>
              </a:rPr>
              <a:pPr eaLnBrk="1" hangingPunct="1"/>
              <a:t>10</a:t>
            </a:fld>
            <a:endParaRPr lang="en-US" altLang="en-US">
              <a:latin typeface="Arial" panose="020B0604020202020204" pitchFamily="34" charset="0"/>
            </a:endParaRPr>
          </a:p>
        </p:txBody>
      </p:sp>
      <p:sp>
        <p:nvSpPr>
          <p:cNvPr id="68611" name="Rectangle 2">
            <a:extLst>
              <a:ext uri="{FF2B5EF4-FFF2-40B4-BE49-F238E27FC236}">
                <a16:creationId xmlns:a16="http://schemas.microsoft.com/office/drawing/2014/main" xmlns="" id="{A0F2CBCB-4B86-4AA5-98DB-877E6018A5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xmlns="" id="{B1EB0AAB-D6B5-48D4-A719-E3D9C71FDC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41092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itchFamily="34" charset="0"/>
            </a:endParaRPr>
          </a:p>
        </p:txBody>
      </p:sp>
      <p:sp>
        <p:nvSpPr>
          <p:cNvPr id="71684" name="Slide Number Placeholder 3"/>
          <p:cNvSpPr>
            <a:spLocks noGrp="1"/>
          </p:cNvSpPr>
          <p:nvPr>
            <p:ph type="sldNum" sz="quarter" idx="5"/>
          </p:nvPr>
        </p:nvSpPr>
        <p:spPr bwMode="auto"/>
        <p:txBody>
          <a:bodyPr wrap="square" numCol="1" anchorCtr="0" compatLnSpc="1">
            <a:prstTxWarp prst="textNoShape">
              <a:avLst/>
            </a:prstTxWarp>
          </a:bodyPr>
          <a:lstStyle>
            <a:lvl1pPr defTabSz="920450">
              <a:defRPr>
                <a:solidFill>
                  <a:schemeClr val="tx1"/>
                </a:solidFill>
                <a:latin typeface="Calibri" pitchFamily="34" charset="0"/>
              </a:defRPr>
            </a:lvl1pPr>
            <a:lvl2pPr marL="757066" indent="-291179" defTabSz="920450">
              <a:defRPr>
                <a:solidFill>
                  <a:schemeClr val="tx1"/>
                </a:solidFill>
                <a:latin typeface="Calibri" pitchFamily="34" charset="0"/>
              </a:defRPr>
            </a:lvl2pPr>
            <a:lvl3pPr marL="1164717" indent="-232943" defTabSz="920450">
              <a:defRPr>
                <a:solidFill>
                  <a:schemeClr val="tx1"/>
                </a:solidFill>
                <a:latin typeface="Calibri" pitchFamily="34" charset="0"/>
              </a:defRPr>
            </a:lvl3pPr>
            <a:lvl4pPr marL="1630604" indent="-232943" defTabSz="920450">
              <a:defRPr>
                <a:solidFill>
                  <a:schemeClr val="tx1"/>
                </a:solidFill>
                <a:latin typeface="Calibri" pitchFamily="34" charset="0"/>
              </a:defRPr>
            </a:lvl4pPr>
            <a:lvl5pPr marL="2096491" indent="-232943" defTabSz="920450">
              <a:defRPr>
                <a:solidFill>
                  <a:schemeClr val="tx1"/>
                </a:solidFill>
                <a:latin typeface="Calibri" pitchFamily="34" charset="0"/>
              </a:defRPr>
            </a:lvl5pPr>
            <a:lvl6pPr marL="2562377" indent="-232943" defTabSz="920450" fontAlgn="base">
              <a:spcBef>
                <a:spcPct val="0"/>
              </a:spcBef>
              <a:spcAft>
                <a:spcPct val="0"/>
              </a:spcAft>
              <a:defRPr>
                <a:solidFill>
                  <a:schemeClr val="tx1"/>
                </a:solidFill>
                <a:latin typeface="Calibri" pitchFamily="34" charset="0"/>
              </a:defRPr>
            </a:lvl6pPr>
            <a:lvl7pPr marL="3028264" indent="-232943" defTabSz="920450" fontAlgn="base">
              <a:spcBef>
                <a:spcPct val="0"/>
              </a:spcBef>
              <a:spcAft>
                <a:spcPct val="0"/>
              </a:spcAft>
              <a:defRPr>
                <a:solidFill>
                  <a:schemeClr val="tx1"/>
                </a:solidFill>
                <a:latin typeface="Calibri" pitchFamily="34" charset="0"/>
              </a:defRPr>
            </a:lvl7pPr>
            <a:lvl8pPr marL="3494151" indent="-232943" defTabSz="920450" fontAlgn="base">
              <a:spcBef>
                <a:spcPct val="0"/>
              </a:spcBef>
              <a:spcAft>
                <a:spcPct val="0"/>
              </a:spcAft>
              <a:defRPr>
                <a:solidFill>
                  <a:schemeClr val="tx1"/>
                </a:solidFill>
                <a:latin typeface="Calibri" pitchFamily="34" charset="0"/>
              </a:defRPr>
            </a:lvl8pPr>
            <a:lvl9pPr marL="3960038" indent="-232943" defTabSz="920450" fontAlgn="base">
              <a:spcBef>
                <a:spcPct val="0"/>
              </a:spcBef>
              <a:spcAft>
                <a:spcPct val="0"/>
              </a:spcAft>
              <a:defRPr>
                <a:solidFill>
                  <a:schemeClr val="tx1"/>
                </a:solidFill>
                <a:latin typeface="Calibri" pitchFamily="34" charset="0"/>
              </a:defRPr>
            </a:lvl9pPr>
          </a:lstStyle>
          <a:p>
            <a:pPr fontAlgn="base">
              <a:spcBef>
                <a:spcPct val="50000"/>
              </a:spcBef>
              <a:spcAft>
                <a:spcPct val="0"/>
              </a:spcAft>
              <a:defRPr/>
            </a:pPr>
            <a:fld id="{FD94AEF9-F2F3-44E4-85EE-D5AE7DD708A0}" type="slidenum">
              <a:rPr lang="en-US" smtClean="0">
                <a:latin typeface="Arial" pitchFamily="34" charset="0"/>
              </a:rPr>
              <a:pPr fontAlgn="base">
                <a:spcBef>
                  <a:spcPct val="50000"/>
                </a:spcBef>
                <a:spcAft>
                  <a:spcPct val="0"/>
                </a:spcAft>
                <a:defRPr/>
              </a:pPr>
              <a:t>11</a:t>
            </a:fld>
            <a:endParaRPr lang="en-US" dirty="0">
              <a:latin typeface="Arial" pitchFamily="34" charset="0"/>
            </a:endParaRPr>
          </a:p>
        </p:txBody>
      </p:sp>
      <p:sp>
        <p:nvSpPr>
          <p:cNvPr id="71685" name="Footer Placeholder 4"/>
          <p:cNvSpPr>
            <a:spLocks noGrp="1"/>
          </p:cNvSpPr>
          <p:nvPr>
            <p:ph type="ftr" sz="quarter" idx="4"/>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eaLnBrk="0" fontAlgn="base" hangingPunct="0">
              <a:spcBef>
                <a:spcPct val="50000"/>
              </a:spcBef>
              <a:spcAft>
                <a:spcPct val="0"/>
              </a:spcAft>
              <a:defRPr/>
            </a:pPr>
            <a:r>
              <a:rPr lang="en-US" dirty="0">
                <a:latin typeface="Arial" pitchFamily="34" charset="0"/>
              </a:rPr>
              <a:t>Phạm Đức Mục - VNA</a:t>
            </a:r>
          </a:p>
        </p:txBody>
      </p:sp>
    </p:spTree>
    <p:extLst>
      <p:ext uri="{BB962C8B-B14F-4D97-AF65-F5344CB8AC3E}">
        <p14:creationId xmlns:p14="http://schemas.microsoft.com/office/powerpoint/2010/main" val="471522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xmlns="" id="{FE137B98-834B-4E56-AEC2-B384C59FAC05}"/>
              </a:ext>
            </a:extLst>
          </p:cNvPr>
          <p:cNvSpPr>
            <a:spLocks noGrp="1" noChangeArrowheads="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7066" indent="-291179" eaLnBrk="0" hangingPunct="0">
              <a:defRPr>
                <a:solidFill>
                  <a:schemeClr val="tx1"/>
                </a:solidFill>
                <a:latin typeface="Calibri" panose="020F0502020204030204" pitchFamily="34" charset="0"/>
                <a:cs typeface="Arial" panose="020B0604020202020204" pitchFamily="34" charset="0"/>
              </a:defRPr>
            </a:lvl2pPr>
            <a:lvl3pPr marL="1164717" indent="-232943" eaLnBrk="0" hangingPunct="0">
              <a:defRPr>
                <a:solidFill>
                  <a:schemeClr val="tx1"/>
                </a:solidFill>
                <a:latin typeface="Calibri" panose="020F0502020204030204" pitchFamily="34" charset="0"/>
                <a:cs typeface="Arial" panose="020B0604020202020204" pitchFamily="34" charset="0"/>
              </a:defRPr>
            </a:lvl3pPr>
            <a:lvl4pPr marL="1630604" indent="-232943" eaLnBrk="0" hangingPunct="0">
              <a:defRPr>
                <a:solidFill>
                  <a:schemeClr val="tx1"/>
                </a:solidFill>
                <a:latin typeface="Calibri" panose="020F0502020204030204" pitchFamily="34" charset="0"/>
                <a:cs typeface="Arial" panose="020B0604020202020204" pitchFamily="34" charset="0"/>
              </a:defRPr>
            </a:lvl4pPr>
            <a:lvl5pPr marL="2096491" indent="-232943" eaLnBrk="0" hangingPunct="0">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5ED1764-B29E-4EF1-9CD7-C78C71ED740A}" type="slidenum">
              <a:rPr lang="en-US" altLang="en-US"/>
              <a:pPr eaLnBrk="1" hangingPunct="1"/>
              <a:t>12</a:t>
            </a:fld>
            <a:endParaRPr lang="en-US" altLang="en-US"/>
          </a:p>
        </p:txBody>
      </p:sp>
      <p:sp>
        <p:nvSpPr>
          <p:cNvPr id="60419" name="Rectangle 7">
            <a:extLst>
              <a:ext uri="{FF2B5EF4-FFF2-40B4-BE49-F238E27FC236}">
                <a16:creationId xmlns:a16="http://schemas.microsoft.com/office/drawing/2014/main" xmlns="" id="{C110BD57-7159-4092-BDBC-35876236B4AD}"/>
              </a:ext>
            </a:extLst>
          </p:cNvPr>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4" tIns="46587" rIns="93174" bIns="46587" anchor="b"/>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128920FE-C84B-40BB-AB66-0835B689FE52}" type="slidenum">
              <a:rPr lang="en-US" altLang="en-US" sz="1200">
                <a:latin typeface="Times New Roman" panose="02020603050405020304" pitchFamily="18" charset="0"/>
              </a:rPr>
              <a:pPr algn="r" eaLnBrk="1" hangingPunct="1"/>
              <a:t>12</a:t>
            </a:fld>
            <a:endParaRPr lang="en-US" altLang="en-US" sz="1200">
              <a:latin typeface="Times New Roman" panose="02020603050405020304" pitchFamily="18" charset="0"/>
            </a:endParaRPr>
          </a:p>
        </p:txBody>
      </p:sp>
      <p:sp>
        <p:nvSpPr>
          <p:cNvPr id="60420" name="Rectangle 2">
            <a:extLst>
              <a:ext uri="{FF2B5EF4-FFF2-40B4-BE49-F238E27FC236}">
                <a16:creationId xmlns:a16="http://schemas.microsoft.com/office/drawing/2014/main" xmlns="" id="{0D92FE96-289F-4176-970A-CE5A2D3E2A9F}"/>
              </a:ext>
            </a:extLst>
          </p:cNvPr>
          <p:cNvSpPr>
            <a:spLocks noGrp="1" noRot="1" noChangeAspect="1" noChangeArrowheads="1" noTextEdit="1"/>
          </p:cNvSpPr>
          <p:nvPr>
            <p:ph type="sldImg"/>
          </p:nvPr>
        </p:nvSpPr>
        <p:spPr bwMode="auto">
          <a:xfrm>
            <a:off x="1195388" y="709613"/>
            <a:ext cx="4619625" cy="3465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a:extLst>
              <a:ext uri="{FF2B5EF4-FFF2-40B4-BE49-F238E27FC236}">
                <a16:creationId xmlns:a16="http://schemas.microsoft.com/office/drawing/2014/main" xmlns="" id="{37A28547-56F4-4AA9-A61C-B37A1572C0CE}"/>
              </a:ext>
            </a:extLst>
          </p:cNvPr>
          <p:cNvSpPr>
            <a:spLocks noGrp="1" noChangeArrowheads="1"/>
          </p:cNvSpPr>
          <p:nvPr>
            <p:ph type="body" idx="1"/>
          </p:nvPr>
        </p:nvSpPr>
        <p:spPr bwMode="auto">
          <a:xfrm>
            <a:off x="934720" y="4412563"/>
            <a:ext cx="5140960" cy="41736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p>
        </p:txBody>
      </p:sp>
    </p:spTree>
    <p:extLst>
      <p:ext uri="{BB962C8B-B14F-4D97-AF65-F5344CB8AC3E}">
        <p14:creationId xmlns:p14="http://schemas.microsoft.com/office/powerpoint/2010/main" val="1951286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F9B766-5B83-48C2-A24D-98A247EA19D3}" type="slidenum">
              <a:rPr lang="en-US" altLang="en-US" smtClean="0"/>
              <a:pPr>
                <a:defRPr/>
              </a:pPr>
              <a:t>14</a:t>
            </a:fld>
            <a:endParaRPr lang="en-US" altLang="en-US"/>
          </a:p>
        </p:txBody>
      </p:sp>
    </p:spTree>
    <p:extLst>
      <p:ext uri="{BB962C8B-B14F-4D97-AF65-F5344CB8AC3E}">
        <p14:creationId xmlns:p14="http://schemas.microsoft.com/office/powerpoint/2010/main" val="3074037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6EFF5828-8A54-19AA-42A9-25F2AC1E83A6}"/>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2194C647-FB62-47C4-B1C8-F5ACCE9AC361}" type="datetimeFigureOut">
              <a:rPr lang="en-US"/>
              <a:pPr>
                <a:defRPr/>
              </a:pPr>
              <a:t>9/19/2022</a:t>
            </a:fld>
            <a:endParaRPr lang="en-US"/>
          </a:p>
        </p:txBody>
      </p:sp>
      <p:sp>
        <p:nvSpPr>
          <p:cNvPr id="5" name="Footer Placeholder 4">
            <a:extLst>
              <a:ext uri="{FF2B5EF4-FFF2-40B4-BE49-F238E27FC236}">
                <a16:creationId xmlns:a16="http://schemas.microsoft.com/office/drawing/2014/main" xmlns="" id="{A1244166-5B0D-4B09-6A0A-992218374C9E}"/>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A1367E9E-26BA-6BFE-D767-3BDB76C1383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EE54F951-660A-4167-A3D2-9B22113AF11F}" type="slidenum">
              <a:rPr lang="en-US" altLang="en-US"/>
              <a:pPr>
                <a:defRPr/>
              </a:pPr>
              <a:t>‹#›</a:t>
            </a:fld>
            <a:endParaRPr lang="en-US" altLang="en-US"/>
          </a:p>
        </p:txBody>
      </p:sp>
    </p:spTree>
    <p:extLst>
      <p:ext uri="{BB962C8B-B14F-4D97-AF65-F5344CB8AC3E}">
        <p14:creationId xmlns:p14="http://schemas.microsoft.com/office/powerpoint/2010/main" val="267320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24402F-0DED-318E-73C5-28DF9E745AC5}"/>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E6F1C0A4-13F7-414A-8673-B709A5B42DBA}" type="datetimeFigureOut">
              <a:rPr lang="en-US"/>
              <a:pPr>
                <a:defRPr/>
              </a:pPr>
              <a:t>9/19/2022</a:t>
            </a:fld>
            <a:endParaRPr lang="en-US"/>
          </a:p>
        </p:txBody>
      </p:sp>
      <p:sp>
        <p:nvSpPr>
          <p:cNvPr id="5" name="Footer Placeholder 4">
            <a:extLst>
              <a:ext uri="{FF2B5EF4-FFF2-40B4-BE49-F238E27FC236}">
                <a16:creationId xmlns:a16="http://schemas.microsoft.com/office/drawing/2014/main" xmlns="" id="{D50302E6-F574-A540-01DE-8B8A3B1DC953}"/>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93640A61-0AC7-8A5E-2ECE-BD53C94A437B}"/>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4B5BBDE9-FEFF-41B3-9CC6-3FBA186FD59C}" type="slidenum">
              <a:rPr lang="en-US" altLang="en-US"/>
              <a:pPr>
                <a:defRPr/>
              </a:pPr>
              <a:t>‹#›</a:t>
            </a:fld>
            <a:endParaRPr lang="en-US" altLang="en-US"/>
          </a:p>
        </p:txBody>
      </p:sp>
    </p:spTree>
    <p:extLst>
      <p:ext uri="{BB962C8B-B14F-4D97-AF65-F5344CB8AC3E}">
        <p14:creationId xmlns:p14="http://schemas.microsoft.com/office/powerpoint/2010/main" val="102204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3DEAA3-7833-156B-4ABC-662D9007C81F}"/>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9A491A3E-0E22-4FE2-BC2B-33E41B2620CF}" type="datetimeFigureOut">
              <a:rPr lang="en-US"/>
              <a:pPr>
                <a:defRPr/>
              </a:pPr>
              <a:t>9/19/2022</a:t>
            </a:fld>
            <a:endParaRPr lang="en-US"/>
          </a:p>
        </p:txBody>
      </p:sp>
      <p:sp>
        <p:nvSpPr>
          <p:cNvPr id="5" name="Footer Placeholder 4">
            <a:extLst>
              <a:ext uri="{FF2B5EF4-FFF2-40B4-BE49-F238E27FC236}">
                <a16:creationId xmlns:a16="http://schemas.microsoft.com/office/drawing/2014/main" xmlns="" id="{F3094BEC-EDB0-13B0-5EBC-4D7D8629D37D}"/>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D8D338E5-30D6-A2F3-14A6-F16612D60E1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C1F6FE27-FC13-4538-B5BB-567B88771421}" type="slidenum">
              <a:rPr lang="en-US" altLang="en-US"/>
              <a:pPr>
                <a:defRPr/>
              </a:pPr>
              <a:t>‹#›</a:t>
            </a:fld>
            <a:endParaRPr lang="en-US" altLang="en-US"/>
          </a:p>
        </p:txBody>
      </p:sp>
    </p:spTree>
    <p:extLst>
      <p:ext uri="{BB962C8B-B14F-4D97-AF65-F5344CB8AC3E}">
        <p14:creationId xmlns:p14="http://schemas.microsoft.com/office/powerpoint/2010/main" val="2384429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a:prstGeom prst="rect">
            <a:avLst/>
          </a:prstGeom>
        </p:spPr>
        <p:txBody>
          <a:bodyPr rtlCol="0">
            <a:normAutofit/>
          </a:bodyPr>
          <a:lstStyle/>
          <a:p>
            <a:pPr lvl="0"/>
            <a:endParaRPr lang="en-US" noProof="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BCC5E11-30B7-484E-84E7-ED106DA49A41}"/>
              </a:ext>
            </a:extLst>
          </p:cNvPr>
          <p:cNvSpPr>
            <a:spLocks noGrp="1"/>
          </p:cNvSpPr>
          <p:nvPr>
            <p:ph type="dt" sz="half" idx="10"/>
          </p:nvPr>
        </p:nvSpPr>
        <p:spPr>
          <a:xfrm>
            <a:off x="6248400" y="6208713"/>
            <a:ext cx="2133600" cy="365125"/>
          </a:xfrm>
          <a:prstGeom prst="rect">
            <a:avLst/>
          </a:prstGeom>
        </p:spPr>
        <p:txBody>
          <a:bodyPr/>
          <a:lstStyle>
            <a:lvl1pPr>
              <a:defRPr>
                <a:latin typeface="Arial" charset="0"/>
                <a:cs typeface="Arial" charset="0"/>
              </a:defRPr>
            </a:lvl1pPr>
          </a:lstStyle>
          <a:p>
            <a:pPr>
              <a:defRPr/>
            </a:pPr>
            <a:r>
              <a:rPr lang="en-US"/>
              <a:t>18.08.2008</a:t>
            </a:r>
          </a:p>
        </p:txBody>
      </p:sp>
      <p:sp>
        <p:nvSpPr>
          <p:cNvPr id="6" name="Footer Placeholder 5">
            <a:extLst>
              <a:ext uri="{FF2B5EF4-FFF2-40B4-BE49-F238E27FC236}">
                <a16:creationId xmlns:a16="http://schemas.microsoft.com/office/drawing/2014/main" xmlns="" id="{40A9996B-B77A-4D75-A1A6-460A55E0D21B}"/>
              </a:ext>
            </a:extLst>
          </p:cNvPr>
          <p:cNvSpPr>
            <a:spLocks noGrp="1"/>
          </p:cNvSpPr>
          <p:nvPr>
            <p:ph type="ftr" sz="quarter" idx="11"/>
          </p:nvPr>
        </p:nvSpPr>
        <p:spPr>
          <a:xfrm>
            <a:off x="762000" y="6208713"/>
            <a:ext cx="4873625" cy="365125"/>
          </a:xfrm>
          <a:prstGeom prst="rect">
            <a:avLst/>
          </a:prstGeom>
        </p:spPr>
        <p:txBody>
          <a:bodyPr/>
          <a:lstStyle>
            <a:lvl1pPr>
              <a:defRPr>
                <a:latin typeface="Arial" charset="0"/>
                <a:cs typeface="Arial" charset="0"/>
              </a:defRPr>
            </a:lvl1pPr>
          </a:lstStyle>
          <a:p>
            <a:pPr>
              <a:defRPr/>
            </a:pPr>
            <a:r>
              <a:rPr lang="en-US"/>
              <a:t>Pham Đức Mục- VNA</a:t>
            </a:r>
          </a:p>
        </p:txBody>
      </p:sp>
      <p:sp>
        <p:nvSpPr>
          <p:cNvPr id="7" name="Slide Number Placeholder 6">
            <a:extLst>
              <a:ext uri="{FF2B5EF4-FFF2-40B4-BE49-F238E27FC236}">
                <a16:creationId xmlns:a16="http://schemas.microsoft.com/office/drawing/2014/main" xmlns="" id="{324E0569-9409-4D87-8757-02C919C8A456}"/>
              </a:ext>
            </a:extLst>
          </p:cNvPr>
          <p:cNvSpPr>
            <a:spLocks noGrp="1"/>
          </p:cNvSpPr>
          <p:nvPr>
            <p:ph type="sldNum" sz="quarter" idx="12"/>
          </p:nvPr>
        </p:nvSpPr>
        <p:spPr>
          <a:xfrm>
            <a:off x="7620000" y="5688013"/>
            <a:ext cx="7620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anose="020B0604020202020204" pitchFamily="34" charset="0"/>
              </a:defRPr>
            </a:lvl1pPr>
          </a:lstStyle>
          <a:p>
            <a:fld id="{584CEC4A-8800-4B25-96BC-7379D3385679}" type="slidenum">
              <a:rPr lang="en-US" altLang="en-US"/>
              <a:pPr/>
              <a:t>‹#›</a:t>
            </a:fld>
            <a:endParaRPr lang="en-US" altLang="en-US"/>
          </a:p>
        </p:txBody>
      </p:sp>
    </p:spTree>
    <p:extLst>
      <p:ext uri="{BB962C8B-B14F-4D97-AF65-F5344CB8AC3E}">
        <p14:creationId xmlns:p14="http://schemas.microsoft.com/office/powerpoint/2010/main" val="3290827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155EC3-8AE5-019A-1FEB-2D2B03A28796}"/>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1F4B4A8A-A4DB-473D-AB2E-714359EF31F6}" type="datetimeFigureOut">
              <a:rPr lang="en-US"/>
              <a:pPr>
                <a:defRPr/>
              </a:pPr>
              <a:t>9/19/2022</a:t>
            </a:fld>
            <a:endParaRPr lang="en-US"/>
          </a:p>
        </p:txBody>
      </p:sp>
      <p:sp>
        <p:nvSpPr>
          <p:cNvPr id="5" name="Footer Placeholder 4">
            <a:extLst>
              <a:ext uri="{FF2B5EF4-FFF2-40B4-BE49-F238E27FC236}">
                <a16:creationId xmlns:a16="http://schemas.microsoft.com/office/drawing/2014/main" xmlns="" id="{2C0381B1-8FAF-8DF1-EC04-C2F85376F6F1}"/>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4F2E686D-D60C-132F-996A-C3A5693C967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D7AC7465-2325-4B8F-98B2-D54B55099AC3}" type="slidenum">
              <a:rPr lang="en-US" altLang="en-US"/>
              <a:pPr>
                <a:defRPr/>
              </a:pPr>
              <a:t>‹#›</a:t>
            </a:fld>
            <a:endParaRPr lang="en-US" altLang="en-US"/>
          </a:p>
        </p:txBody>
      </p:sp>
    </p:spTree>
    <p:extLst>
      <p:ext uri="{BB962C8B-B14F-4D97-AF65-F5344CB8AC3E}">
        <p14:creationId xmlns:p14="http://schemas.microsoft.com/office/powerpoint/2010/main" val="103473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DA99454-86E4-CF5C-4344-C826AB6DA3D8}"/>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F8832A56-DAE4-4B59-8FD0-93FCB7A644D0}" type="datetimeFigureOut">
              <a:rPr lang="en-US"/>
              <a:pPr>
                <a:defRPr/>
              </a:pPr>
              <a:t>9/19/2022</a:t>
            </a:fld>
            <a:endParaRPr lang="en-US"/>
          </a:p>
        </p:txBody>
      </p:sp>
      <p:sp>
        <p:nvSpPr>
          <p:cNvPr id="5" name="Footer Placeholder 4">
            <a:extLst>
              <a:ext uri="{FF2B5EF4-FFF2-40B4-BE49-F238E27FC236}">
                <a16:creationId xmlns:a16="http://schemas.microsoft.com/office/drawing/2014/main" xmlns="" id="{A63CFFEC-D17A-3C31-32F6-6C316500D174}"/>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89D83717-51B8-8C92-00BB-EC9B06D2F075}"/>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9C014F62-A66F-471C-9A88-276B64855DDD}" type="slidenum">
              <a:rPr lang="en-US" altLang="en-US"/>
              <a:pPr>
                <a:defRPr/>
              </a:pPr>
              <a:t>‹#›</a:t>
            </a:fld>
            <a:endParaRPr lang="en-US" altLang="en-US"/>
          </a:p>
        </p:txBody>
      </p:sp>
    </p:spTree>
    <p:extLst>
      <p:ext uri="{BB962C8B-B14F-4D97-AF65-F5344CB8AC3E}">
        <p14:creationId xmlns:p14="http://schemas.microsoft.com/office/powerpoint/2010/main" val="2622540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56A4D7D-6339-FA7D-BB46-30838C19D34A}"/>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3D73C69D-202D-4B1D-874E-8DE64C38112C}" type="datetimeFigureOut">
              <a:rPr lang="en-US"/>
              <a:pPr>
                <a:defRPr/>
              </a:pPr>
              <a:t>9/19/2022</a:t>
            </a:fld>
            <a:endParaRPr lang="en-US"/>
          </a:p>
        </p:txBody>
      </p:sp>
      <p:sp>
        <p:nvSpPr>
          <p:cNvPr id="6" name="Footer Placeholder 5">
            <a:extLst>
              <a:ext uri="{FF2B5EF4-FFF2-40B4-BE49-F238E27FC236}">
                <a16:creationId xmlns:a16="http://schemas.microsoft.com/office/drawing/2014/main" xmlns="" id="{B7903EEB-5837-0861-6BB8-5200BB1138BB}"/>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D5D6ADEB-C040-4FF1-5D17-4CF683A41CA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3283DBBC-D7C6-4C95-91C2-EA3E470A5768}" type="slidenum">
              <a:rPr lang="en-US" altLang="en-US"/>
              <a:pPr>
                <a:defRPr/>
              </a:pPr>
              <a:t>‹#›</a:t>
            </a:fld>
            <a:endParaRPr lang="en-US" altLang="en-US"/>
          </a:p>
        </p:txBody>
      </p:sp>
    </p:spTree>
    <p:extLst>
      <p:ext uri="{BB962C8B-B14F-4D97-AF65-F5344CB8AC3E}">
        <p14:creationId xmlns:p14="http://schemas.microsoft.com/office/powerpoint/2010/main" val="415780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F849E8A-9DE3-2A0B-F4B2-595AA6E6E8A5}"/>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36CC0926-8BB5-45CC-BC99-6B3A362158AB}" type="datetimeFigureOut">
              <a:rPr lang="en-US"/>
              <a:pPr>
                <a:defRPr/>
              </a:pPr>
              <a:t>9/19/2022</a:t>
            </a:fld>
            <a:endParaRPr lang="en-US"/>
          </a:p>
        </p:txBody>
      </p:sp>
      <p:sp>
        <p:nvSpPr>
          <p:cNvPr id="8" name="Footer Placeholder 7">
            <a:extLst>
              <a:ext uri="{FF2B5EF4-FFF2-40B4-BE49-F238E27FC236}">
                <a16:creationId xmlns:a16="http://schemas.microsoft.com/office/drawing/2014/main" xmlns="" id="{2E57CF8F-4093-4AA7-102A-7B2F14F08EAD}"/>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9" name="Slide Number Placeholder 8">
            <a:extLst>
              <a:ext uri="{FF2B5EF4-FFF2-40B4-BE49-F238E27FC236}">
                <a16:creationId xmlns:a16="http://schemas.microsoft.com/office/drawing/2014/main" xmlns="" id="{BB918B99-86BD-50BA-7C1C-7FDECF804ED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859EFB94-71DD-446B-8C46-DDFA55B1BB75}" type="slidenum">
              <a:rPr lang="en-US" altLang="en-US"/>
              <a:pPr>
                <a:defRPr/>
              </a:pPr>
              <a:t>‹#›</a:t>
            </a:fld>
            <a:endParaRPr lang="en-US" altLang="en-US"/>
          </a:p>
        </p:txBody>
      </p:sp>
    </p:spTree>
    <p:extLst>
      <p:ext uri="{BB962C8B-B14F-4D97-AF65-F5344CB8AC3E}">
        <p14:creationId xmlns:p14="http://schemas.microsoft.com/office/powerpoint/2010/main" val="640908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613E6931-358C-9209-B3D7-13BCD286D216}"/>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FC648780-D7BE-4728-9CBB-B7F47149A13B}" type="datetimeFigureOut">
              <a:rPr lang="en-US"/>
              <a:pPr>
                <a:defRPr/>
              </a:pPr>
              <a:t>9/19/2022</a:t>
            </a:fld>
            <a:endParaRPr lang="en-US"/>
          </a:p>
        </p:txBody>
      </p:sp>
      <p:sp>
        <p:nvSpPr>
          <p:cNvPr id="4" name="Footer Placeholder 3">
            <a:extLst>
              <a:ext uri="{FF2B5EF4-FFF2-40B4-BE49-F238E27FC236}">
                <a16:creationId xmlns:a16="http://schemas.microsoft.com/office/drawing/2014/main" xmlns="" id="{BDCA70A7-FEE1-C195-02E1-87FE1BBCF03B}"/>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xmlns="" id="{B78E8093-1E26-0C31-E18E-C54577DE8A38}"/>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F3EF5D76-956D-4A65-8CED-7619000348D0}" type="slidenum">
              <a:rPr lang="en-US" altLang="en-US"/>
              <a:pPr>
                <a:defRPr/>
              </a:pPr>
              <a:t>‹#›</a:t>
            </a:fld>
            <a:endParaRPr lang="en-US" altLang="en-US"/>
          </a:p>
        </p:txBody>
      </p:sp>
    </p:spTree>
    <p:extLst>
      <p:ext uri="{BB962C8B-B14F-4D97-AF65-F5344CB8AC3E}">
        <p14:creationId xmlns:p14="http://schemas.microsoft.com/office/powerpoint/2010/main" val="427545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8491084-BD41-27B6-C2A6-9378EE018A05}"/>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68B981EC-FF50-44CE-9623-782A54FDD9D2}" type="datetimeFigureOut">
              <a:rPr lang="en-US"/>
              <a:pPr>
                <a:defRPr/>
              </a:pPr>
              <a:t>9/19/2022</a:t>
            </a:fld>
            <a:endParaRPr lang="en-US"/>
          </a:p>
        </p:txBody>
      </p:sp>
      <p:sp>
        <p:nvSpPr>
          <p:cNvPr id="3" name="Footer Placeholder 2">
            <a:extLst>
              <a:ext uri="{FF2B5EF4-FFF2-40B4-BE49-F238E27FC236}">
                <a16:creationId xmlns:a16="http://schemas.microsoft.com/office/drawing/2014/main" xmlns="" id="{AB884CB9-1E5B-CCA7-16D9-5C06BEA5215D}"/>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Slide Number Placeholder 3">
            <a:extLst>
              <a:ext uri="{FF2B5EF4-FFF2-40B4-BE49-F238E27FC236}">
                <a16:creationId xmlns:a16="http://schemas.microsoft.com/office/drawing/2014/main" xmlns="" id="{E2E1C74B-4DC5-2132-BDB6-14CBDD0E42F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F1905D8D-1222-46B5-81A2-9BB9A0A278C1}" type="slidenum">
              <a:rPr lang="en-US" altLang="en-US"/>
              <a:pPr>
                <a:defRPr/>
              </a:pPr>
              <a:t>‹#›</a:t>
            </a:fld>
            <a:endParaRPr lang="en-US" altLang="en-US"/>
          </a:p>
        </p:txBody>
      </p:sp>
    </p:spTree>
    <p:extLst>
      <p:ext uri="{BB962C8B-B14F-4D97-AF65-F5344CB8AC3E}">
        <p14:creationId xmlns:p14="http://schemas.microsoft.com/office/powerpoint/2010/main" val="279814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D6875973-5185-7517-9F27-96A4856E01E7}"/>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44E019D4-6DBB-4C8D-91E0-568EA70D193D}" type="datetimeFigureOut">
              <a:rPr lang="en-US"/>
              <a:pPr>
                <a:defRPr/>
              </a:pPr>
              <a:t>9/19/2022</a:t>
            </a:fld>
            <a:endParaRPr lang="en-US"/>
          </a:p>
        </p:txBody>
      </p:sp>
      <p:sp>
        <p:nvSpPr>
          <p:cNvPr id="6" name="Footer Placeholder 5">
            <a:extLst>
              <a:ext uri="{FF2B5EF4-FFF2-40B4-BE49-F238E27FC236}">
                <a16:creationId xmlns:a16="http://schemas.microsoft.com/office/drawing/2014/main" xmlns="" id="{AD880F4A-E83A-8957-BF21-9337E86A77C4}"/>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CF0089B9-D15E-2909-0C53-34980F3BFF7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3B5642DE-BC7D-46C5-8280-1E9945ADAE0B}" type="slidenum">
              <a:rPr lang="en-US" altLang="en-US"/>
              <a:pPr>
                <a:defRPr/>
              </a:pPr>
              <a:t>‹#›</a:t>
            </a:fld>
            <a:endParaRPr lang="en-US" altLang="en-US"/>
          </a:p>
        </p:txBody>
      </p:sp>
    </p:spTree>
    <p:extLst>
      <p:ext uri="{BB962C8B-B14F-4D97-AF65-F5344CB8AC3E}">
        <p14:creationId xmlns:p14="http://schemas.microsoft.com/office/powerpoint/2010/main" val="991761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519F1A6D-CC32-1EEC-036B-AAA9E48891BD}"/>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BA011C47-727D-4192-BF95-1A7299FC489C}" type="datetimeFigureOut">
              <a:rPr lang="en-US"/>
              <a:pPr>
                <a:defRPr/>
              </a:pPr>
              <a:t>9/19/2022</a:t>
            </a:fld>
            <a:endParaRPr lang="en-US"/>
          </a:p>
        </p:txBody>
      </p:sp>
      <p:sp>
        <p:nvSpPr>
          <p:cNvPr id="6" name="Footer Placeholder 5">
            <a:extLst>
              <a:ext uri="{FF2B5EF4-FFF2-40B4-BE49-F238E27FC236}">
                <a16:creationId xmlns:a16="http://schemas.microsoft.com/office/drawing/2014/main" xmlns="" id="{F90A0EE8-964C-41AC-E560-C3120B2CFC57}"/>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A66C1E3D-64E5-F434-A059-EDF32C99D59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83FC6ADD-F8D5-4BAF-BF43-C1B037A09DCA}" type="slidenum">
              <a:rPr lang="en-US" altLang="en-US"/>
              <a:pPr>
                <a:defRPr/>
              </a:pPr>
              <a:t>‹#›</a:t>
            </a:fld>
            <a:endParaRPr lang="en-US" altLang="en-US"/>
          </a:p>
        </p:txBody>
      </p:sp>
    </p:spTree>
    <p:extLst>
      <p:ext uri="{BB962C8B-B14F-4D97-AF65-F5344CB8AC3E}">
        <p14:creationId xmlns:p14="http://schemas.microsoft.com/office/powerpoint/2010/main" val="3546863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B40D0F4-2AA1-B8DA-3B0D-9C81FBD469D9}"/>
              </a:ext>
            </a:extLst>
          </p:cNvPr>
          <p:cNvSpPr/>
          <p:nvPr/>
        </p:nvSpPr>
        <p:spPr>
          <a:xfrm>
            <a:off x="396875" y="11113"/>
            <a:ext cx="8229600" cy="152400"/>
          </a:xfrm>
          <a:prstGeom prst="rect">
            <a:avLst/>
          </a:prstGeom>
          <a:solidFill>
            <a:srgbClr val="0092D1"/>
          </a:solidFill>
          <a:ln w="0">
            <a:solidFill>
              <a:srgbClr val="0092D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8" name="Straight Connector 7">
            <a:extLst>
              <a:ext uri="{FF2B5EF4-FFF2-40B4-BE49-F238E27FC236}">
                <a16:creationId xmlns:a16="http://schemas.microsoft.com/office/drawing/2014/main" xmlns="" id="{E1E706A8-F568-51D7-2B1D-B2C8242A330C}"/>
              </a:ext>
            </a:extLst>
          </p:cNvPr>
          <p:cNvCxnSpPr/>
          <p:nvPr/>
        </p:nvCxnSpPr>
        <p:spPr>
          <a:xfrm>
            <a:off x="396875" y="6259513"/>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8" name="Picture 8">
            <a:extLst>
              <a:ext uri="{FF2B5EF4-FFF2-40B4-BE49-F238E27FC236}">
                <a16:creationId xmlns:a16="http://schemas.microsoft.com/office/drawing/2014/main" xmlns="" id="{34A946A7-382B-B44C-4148-92A5D01F4510}"/>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860925" y="6267450"/>
            <a:ext cx="388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00" r:id="rId1"/>
    <p:sldLayoutId id="2147485101" r:id="rId2"/>
    <p:sldLayoutId id="2147485102" r:id="rId3"/>
    <p:sldLayoutId id="2147485103" r:id="rId4"/>
    <p:sldLayoutId id="2147485104" r:id="rId5"/>
    <p:sldLayoutId id="2147485105" r:id="rId6"/>
    <p:sldLayoutId id="2147485106" r:id="rId7"/>
    <p:sldLayoutId id="2147485107" r:id="rId8"/>
    <p:sldLayoutId id="2147485108" r:id="rId9"/>
    <p:sldLayoutId id="2147485109" r:id="rId10"/>
    <p:sldLayoutId id="2147485110" r:id="rId11"/>
    <p:sldLayoutId id="214748511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60" name="Text Box 2">
            <a:extLst>
              <a:ext uri="{FF2B5EF4-FFF2-40B4-BE49-F238E27FC236}">
                <a16:creationId xmlns:a16="http://schemas.microsoft.com/office/drawing/2014/main" xmlns="" id="{7917B13E-D05E-8AC8-5A2D-F133E5988036}"/>
              </a:ext>
            </a:extLst>
          </p:cNvPr>
          <p:cNvSpPr txBox="1">
            <a:spLocks noChangeArrowheads="1"/>
          </p:cNvSpPr>
          <p:nvPr/>
        </p:nvSpPr>
        <p:spPr bwMode="auto">
          <a:xfrm>
            <a:off x="152400" y="1143000"/>
            <a:ext cx="8839200" cy="2362200"/>
          </a:xfrm>
          <a:prstGeom prst="rect">
            <a:avLst/>
          </a:prstGeom>
          <a:noFill/>
          <a:ln w="9525">
            <a:noFill/>
            <a:miter lim="800000"/>
            <a:headEnd/>
            <a:tailEnd/>
          </a:ln>
        </p:spPr>
        <p:txBody>
          <a:bodyPr anchor="b"/>
          <a:lstStyle/>
          <a:p>
            <a:pPr algn="ctr" eaLnBrk="1" hangingPunct="1">
              <a:defRPr/>
            </a:pPr>
            <a:r>
              <a:rPr lang="en-US" sz="3600" b="1" dirty="0">
                <a:solidFill>
                  <a:srgbClr val="FF0000"/>
                </a:solidFill>
                <a:effectLst>
                  <a:outerShdw blurRad="38100" dist="38100" dir="2700000" algn="tl">
                    <a:srgbClr val="000000">
                      <a:alpha val="43137"/>
                    </a:srgbClr>
                  </a:outerShdw>
                </a:effectLst>
              </a:rPr>
              <a:t>ĐỔI MỚI TƯ DUY VỀ ĐIỀU DƯỠNG                   ĐỂ NÂNG CAO CHẤT LƯỢNG                 DỊCH VỤ CHĂM SÓC NGƯỜI BỆNH</a:t>
            </a:r>
          </a:p>
        </p:txBody>
      </p:sp>
    </p:spTree>
  </p:cSld>
  <p:clrMapOvr>
    <a:masterClrMapping/>
  </p:clrMapOvr>
  <p:transition spd="slow">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9" name="Rectangle 15">
            <a:extLst>
              <a:ext uri="{FF2B5EF4-FFF2-40B4-BE49-F238E27FC236}">
                <a16:creationId xmlns:a16="http://schemas.microsoft.com/office/drawing/2014/main" xmlns="" id="{DDB59A29-83CB-481A-A92A-DDA50FFE8DAC}"/>
              </a:ext>
            </a:extLst>
          </p:cNvPr>
          <p:cNvSpPr>
            <a:spLocks noChangeArrowheads="1"/>
          </p:cNvSpPr>
          <p:nvPr/>
        </p:nvSpPr>
        <p:spPr bwMode="auto">
          <a:xfrm>
            <a:off x="381001" y="3495688"/>
            <a:ext cx="8382000" cy="2677656"/>
          </a:xfrm>
          <a:prstGeom prst="rect">
            <a:avLst/>
          </a:prstGeom>
          <a:noFill/>
          <a:ln>
            <a:noFill/>
          </a:ln>
          <a:effectLst/>
        </p:spPr>
        <p:txBody>
          <a:bodyPr wrap="square">
            <a:spAutoFit/>
          </a:bodyPr>
          <a:lstStyle/>
          <a:p>
            <a:pPr>
              <a:lnSpc>
                <a:spcPct val="150000"/>
              </a:lnSpc>
              <a:defRPr/>
            </a:pPr>
            <a:r>
              <a:rPr lang="en-US" sz="2400" u="sng" dirty="0" err="1">
                <a:solidFill>
                  <a:srgbClr val="0000FF"/>
                </a:solidFill>
                <a:effectLst>
                  <a:outerShdw blurRad="38100" dist="38100" dir="2700000" algn="tl">
                    <a:srgbClr val="000000">
                      <a:alpha val="43137"/>
                    </a:srgbClr>
                  </a:outerShdw>
                </a:effectLst>
              </a:rPr>
              <a:t>Hợp</a:t>
            </a:r>
            <a:r>
              <a:rPr lang="en-US" sz="2400" u="sng" dirty="0">
                <a:solidFill>
                  <a:srgbClr val="0000FF"/>
                </a:solidFill>
                <a:effectLst>
                  <a:outerShdw blurRad="38100" dist="38100" dir="2700000" algn="tl">
                    <a:srgbClr val="000000">
                      <a:alpha val="43137"/>
                    </a:srgbClr>
                  </a:outerShdw>
                </a:effectLst>
              </a:rPr>
              <a:t> </a:t>
            </a:r>
            <a:r>
              <a:rPr lang="en-US" sz="2400" u="sng" dirty="0" err="1">
                <a:solidFill>
                  <a:srgbClr val="0000FF"/>
                </a:solidFill>
                <a:effectLst>
                  <a:outerShdw blurRad="38100" dist="38100" dir="2700000" algn="tl">
                    <a:srgbClr val="000000">
                      <a:alpha val="43137"/>
                    </a:srgbClr>
                  </a:outerShdw>
                </a:effectLst>
              </a:rPr>
              <a:t>tác</a:t>
            </a:r>
            <a:r>
              <a:rPr lang="en-US" sz="2400" u="sng" dirty="0">
                <a:solidFill>
                  <a:srgbClr val="0000FF"/>
                </a:solidFill>
                <a:effectLst>
                  <a:outerShdw blurRad="38100" dist="38100" dir="2700000" algn="tl">
                    <a:srgbClr val="000000">
                      <a:alpha val="43137"/>
                    </a:srgbClr>
                  </a:outerShdw>
                </a:effectLst>
              </a:rPr>
              <a:t> BS-ĐD </a:t>
            </a:r>
            <a:r>
              <a:rPr lang="en-US" sz="2400" u="sng" dirty="0" err="1">
                <a:solidFill>
                  <a:srgbClr val="0000FF"/>
                </a:solidFill>
                <a:effectLst>
                  <a:outerShdw blurRad="38100" dist="38100" dir="2700000" algn="tl">
                    <a:srgbClr val="000000">
                      <a:alpha val="43137"/>
                    </a:srgbClr>
                  </a:outerShdw>
                </a:effectLst>
              </a:rPr>
              <a:t>trong</a:t>
            </a:r>
            <a:r>
              <a:rPr lang="en-US" sz="2400" u="sng" dirty="0">
                <a:solidFill>
                  <a:srgbClr val="0000FF"/>
                </a:solidFill>
                <a:effectLst>
                  <a:outerShdw blurRad="38100" dist="38100" dir="2700000" algn="tl">
                    <a:srgbClr val="000000">
                      <a:alpha val="43137"/>
                    </a:srgbClr>
                  </a:outerShdw>
                </a:effectLst>
              </a:rPr>
              <a:t> </a:t>
            </a:r>
            <a:r>
              <a:rPr lang="en-US" sz="2400" u="sng" dirty="0" err="1">
                <a:solidFill>
                  <a:srgbClr val="0000FF"/>
                </a:solidFill>
                <a:effectLst>
                  <a:outerShdw blurRad="38100" dist="38100" dir="2700000" algn="tl">
                    <a:srgbClr val="000000">
                      <a:alpha val="43137"/>
                    </a:srgbClr>
                  </a:outerShdw>
                </a:effectLst>
              </a:rPr>
              <a:t>chăm</a:t>
            </a:r>
            <a:r>
              <a:rPr lang="en-US" sz="2400" u="sng" dirty="0">
                <a:solidFill>
                  <a:srgbClr val="0000FF"/>
                </a:solidFill>
                <a:effectLst>
                  <a:outerShdw blurRad="38100" dist="38100" dir="2700000" algn="tl">
                    <a:srgbClr val="000000">
                      <a:alpha val="43137"/>
                    </a:srgbClr>
                  </a:outerShdw>
                </a:effectLst>
              </a:rPr>
              <a:t> </a:t>
            </a:r>
            <a:r>
              <a:rPr lang="en-US" sz="2400" u="sng" dirty="0" err="1">
                <a:solidFill>
                  <a:srgbClr val="0000FF"/>
                </a:solidFill>
                <a:effectLst>
                  <a:outerShdw blurRad="38100" dist="38100" dir="2700000" algn="tl">
                    <a:srgbClr val="000000">
                      <a:alpha val="43137"/>
                    </a:srgbClr>
                  </a:outerShdw>
                </a:effectLst>
              </a:rPr>
              <a:t>sóc</a:t>
            </a:r>
            <a:r>
              <a:rPr lang="en-US" sz="2400" u="sng" dirty="0">
                <a:solidFill>
                  <a:srgbClr val="0000FF"/>
                </a:solidFill>
                <a:effectLst>
                  <a:outerShdw blurRad="38100" dist="38100" dir="2700000" algn="tl">
                    <a:srgbClr val="000000">
                      <a:alpha val="43137"/>
                    </a:srgbClr>
                  </a:outerShdw>
                </a:effectLst>
              </a:rPr>
              <a:t>, </a:t>
            </a:r>
            <a:r>
              <a:rPr lang="en-US" sz="2400" u="sng" dirty="0" err="1">
                <a:solidFill>
                  <a:srgbClr val="0000FF"/>
                </a:solidFill>
                <a:effectLst>
                  <a:outerShdw blurRad="38100" dist="38100" dir="2700000" algn="tl">
                    <a:srgbClr val="000000">
                      <a:alpha val="43137"/>
                    </a:srgbClr>
                  </a:outerShdw>
                </a:effectLst>
              </a:rPr>
              <a:t>điều</a:t>
            </a:r>
            <a:r>
              <a:rPr lang="en-US" sz="2400" u="sng" dirty="0">
                <a:solidFill>
                  <a:srgbClr val="0000FF"/>
                </a:solidFill>
                <a:effectLst>
                  <a:outerShdw blurRad="38100" dist="38100" dir="2700000" algn="tl">
                    <a:srgbClr val="000000">
                      <a:alpha val="43137"/>
                    </a:srgbClr>
                  </a:outerShdw>
                </a:effectLst>
              </a:rPr>
              <a:t> </a:t>
            </a:r>
            <a:r>
              <a:rPr lang="en-US" sz="2400" u="sng" dirty="0" err="1">
                <a:solidFill>
                  <a:srgbClr val="0000FF"/>
                </a:solidFill>
                <a:effectLst>
                  <a:outerShdw blurRad="38100" dist="38100" dir="2700000" algn="tl">
                    <a:srgbClr val="000000">
                      <a:alpha val="43137"/>
                    </a:srgbClr>
                  </a:outerShdw>
                </a:effectLst>
              </a:rPr>
              <a:t>trị</a:t>
            </a:r>
            <a:endParaRPr lang="en-US" sz="2400" u="sng" dirty="0">
              <a:solidFill>
                <a:srgbClr val="0000FF"/>
              </a:solidFill>
              <a:effectLst>
                <a:outerShdw blurRad="38100" dist="38100" dir="2700000" algn="tl">
                  <a:srgbClr val="000000">
                    <a:alpha val="43137"/>
                  </a:srgbClr>
                </a:outerShdw>
              </a:effectLst>
            </a:endParaRPr>
          </a:p>
          <a:p>
            <a:pPr marL="342900" indent="-342900">
              <a:buFont typeface="HGGothicE" panose="020B0909000000000000" pitchFamily="49" charset="-128"/>
              <a:buChar char="☞"/>
              <a:defRPr/>
            </a:pPr>
            <a:r>
              <a:rPr lang="en-US" altLang="en-US" sz="2200" i="1" dirty="0" err="1">
                <a:solidFill>
                  <a:srgbClr val="FF0000"/>
                </a:solidFill>
                <a:cs typeface="Arial" charset="0"/>
              </a:rPr>
              <a:t>Bác</a:t>
            </a:r>
            <a:r>
              <a:rPr lang="en-US" altLang="en-US" sz="2200" i="1" dirty="0">
                <a:solidFill>
                  <a:srgbClr val="FF0000"/>
                </a:solidFill>
                <a:cs typeface="Arial" charset="0"/>
              </a:rPr>
              <a:t> </a:t>
            </a:r>
            <a:r>
              <a:rPr lang="en-US" altLang="en-US" sz="2200" i="1" dirty="0" err="1">
                <a:solidFill>
                  <a:srgbClr val="FF0000"/>
                </a:solidFill>
                <a:cs typeface="Arial" charset="0"/>
              </a:rPr>
              <a:t>sĩ</a:t>
            </a:r>
            <a:r>
              <a:rPr lang="en-US" altLang="en-US" sz="2200" i="1" dirty="0">
                <a:solidFill>
                  <a:srgbClr val="FF0000"/>
                </a:solidFill>
                <a:cs typeface="Arial" charset="0"/>
              </a:rPr>
              <a:t>: </a:t>
            </a:r>
            <a:r>
              <a:rPr lang="en-US" altLang="en-US" sz="2200" i="1" dirty="0" err="1">
                <a:cs typeface="Arial" charset="0"/>
              </a:rPr>
              <a:t>Khám</a:t>
            </a:r>
            <a:r>
              <a:rPr lang="en-US" altLang="en-US" sz="2200" i="1" dirty="0">
                <a:cs typeface="Arial" charset="0"/>
              </a:rPr>
              <a:t> </a:t>
            </a:r>
            <a:r>
              <a:rPr lang="en-US" altLang="en-US" sz="2200" i="1" dirty="0" err="1">
                <a:cs typeface="Arial" charset="0"/>
              </a:rPr>
              <a:t>bệnh</a:t>
            </a:r>
            <a:r>
              <a:rPr lang="en-US" altLang="en-US" sz="2200" i="1" dirty="0">
                <a:cs typeface="Arial" charset="0"/>
              </a:rPr>
              <a:t>, </a:t>
            </a:r>
            <a:r>
              <a:rPr lang="en-US" altLang="en-US" sz="2200" i="1" dirty="0" err="1">
                <a:cs typeface="Arial" charset="0"/>
              </a:rPr>
              <a:t>chẩn</a:t>
            </a:r>
            <a:r>
              <a:rPr lang="en-US" altLang="en-US" sz="2200" i="1" dirty="0">
                <a:cs typeface="Arial" charset="0"/>
              </a:rPr>
              <a:t> </a:t>
            </a:r>
            <a:r>
              <a:rPr lang="en-US" altLang="en-US" sz="2200" i="1" dirty="0" err="1">
                <a:cs typeface="Arial" charset="0"/>
              </a:rPr>
              <a:t>đoán</a:t>
            </a:r>
            <a:r>
              <a:rPr lang="en-US" altLang="en-US" sz="2200" i="1" dirty="0">
                <a:cs typeface="Arial" charset="0"/>
              </a:rPr>
              <a:t> </a:t>
            </a:r>
            <a:r>
              <a:rPr lang="en-US" altLang="en-US" sz="2200" i="1" dirty="0" err="1">
                <a:cs typeface="Arial" charset="0"/>
              </a:rPr>
              <a:t>bệnh</a:t>
            </a:r>
            <a:r>
              <a:rPr lang="en-US" altLang="en-US" sz="2200" i="1" dirty="0">
                <a:cs typeface="Arial" charset="0"/>
              </a:rPr>
              <a:t>, </a:t>
            </a:r>
            <a:r>
              <a:rPr lang="en-US" altLang="en-US" sz="2200" i="1" dirty="0" err="1">
                <a:cs typeface="Arial" charset="0"/>
              </a:rPr>
              <a:t>kê</a:t>
            </a:r>
            <a:r>
              <a:rPr lang="en-US" altLang="en-US" sz="2200" i="1" dirty="0">
                <a:cs typeface="Arial" charset="0"/>
              </a:rPr>
              <a:t> </a:t>
            </a:r>
            <a:r>
              <a:rPr lang="en-US" altLang="en-US" sz="2200" i="1" dirty="0" err="1">
                <a:cs typeface="Arial" charset="0"/>
              </a:rPr>
              <a:t>đơn</a:t>
            </a:r>
            <a:r>
              <a:rPr lang="en-US" altLang="en-US" sz="2200" i="1" dirty="0">
                <a:cs typeface="Arial" charset="0"/>
              </a:rPr>
              <a:t>, can </a:t>
            </a:r>
            <a:r>
              <a:rPr lang="en-US" altLang="en-US" sz="2200" i="1" dirty="0" err="1">
                <a:cs typeface="Arial" charset="0"/>
              </a:rPr>
              <a:t>thiệp</a:t>
            </a:r>
            <a:r>
              <a:rPr lang="en-US" altLang="en-US" sz="2200" i="1" dirty="0">
                <a:cs typeface="Arial" charset="0"/>
              </a:rPr>
              <a:t> ĐT, </a:t>
            </a:r>
            <a:r>
              <a:rPr lang="en-US" altLang="en-US" sz="2200" i="1" dirty="0" err="1">
                <a:cs typeface="Arial" charset="0"/>
              </a:rPr>
              <a:t>theo</a:t>
            </a:r>
            <a:r>
              <a:rPr lang="en-US" altLang="en-US" sz="2200" i="1" dirty="0">
                <a:cs typeface="Arial" charset="0"/>
              </a:rPr>
              <a:t> </a:t>
            </a:r>
            <a:r>
              <a:rPr lang="en-US" altLang="en-US" sz="2200" i="1" dirty="0" err="1">
                <a:cs typeface="Arial" charset="0"/>
              </a:rPr>
              <a:t>dõi</a:t>
            </a:r>
            <a:r>
              <a:rPr lang="en-US" altLang="en-US" sz="2200" i="1" dirty="0">
                <a:cs typeface="Arial" charset="0"/>
              </a:rPr>
              <a:t> (</a:t>
            </a:r>
            <a:r>
              <a:rPr lang="en-US" altLang="en-US" sz="2200" i="1" dirty="0" err="1">
                <a:cs typeface="Arial" charset="0"/>
              </a:rPr>
              <a:t>Chính</a:t>
            </a:r>
            <a:r>
              <a:rPr lang="en-US" altLang="en-US" sz="2200" i="1" dirty="0">
                <a:cs typeface="Arial" charset="0"/>
              </a:rPr>
              <a:t> </a:t>
            </a:r>
            <a:r>
              <a:rPr lang="en-US" altLang="en-US" sz="2200" i="1" dirty="0" err="1">
                <a:cs typeface="Arial" charset="0"/>
              </a:rPr>
              <a:t>là</a:t>
            </a:r>
            <a:r>
              <a:rPr lang="en-US" altLang="en-US" sz="2200" i="1" dirty="0">
                <a:cs typeface="Arial" charset="0"/>
              </a:rPr>
              <a:t> Cure - </a:t>
            </a:r>
            <a:r>
              <a:rPr lang="en-US" altLang="en-US" sz="2200" i="1" dirty="0" err="1">
                <a:cs typeface="Arial" charset="0"/>
              </a:rPr>
              <a:t>Phụ</a:t>
            </a:r>
            <a:r>
              <a:rPr lang="en-US" altLang="en-US" sz="2200" i="1" dirty="0">
                <a:cs typeface="Arial" charset="0"/>
              </a:rPr>
              <a:t> </a:t>
            </a:r>
            <a:r>
              <a:rPr lang="en-US" altLang="en-US" sz="2200" i="1" dirty="0" err="1">
                <a:cs typeface="Arial" charset="0"/>
              </a:rPr>
              <a:t>là</a:t>
            </a:r>
            <a:r>
              <a:rPr lang="en-US" altLang="en-US" sz="2200" i="1" dirty="0">
                <a:cs typeface="Arial" charset="0"/>
              </a:rPr>
              <a:t> Care)</a:t>
            </a:r>
          </a:p>
          <a:p>
            <a:pPr marL="342900" indent="-342900">
              <a:buFont typeface="HGGothicE" panose="020B0909000000000000" pitchFamily="49" charset="-128"/>
              <a:buChar char="☞"/>
              <a:defRPr/>
            </a:pPr>
            <a:r>
              <a:rPr lang="en-US" altLang="en-US" sz="2200" i="1" dirty="0" err="1">
                <a:solidFill>
                  <a:srgbClr val="FF0000"/>
                </a:solidFill>
                <a:cs typeface="Arial" charset="0"/>
              </a:rPr>
              <a:t>Điều</a:t>
            </a:r>
            <a:r>
              <a:rPr lang="en-US" altLang="en-US" sz="2200" i="1" dirty="0">
                <a:solidFill>
                  <a:srgbClr val="FF0000"/>
                </a:solidFill>
                <a:cs typeface="Arial" charset="0"/>
              </a:rPr>
              <a:t> </a:t>
            </a:r>
            <a:r>
              <a:rPr lang="en-US" altLang="en-US" sz="2200" i="1" dirty="0" err="1">
                <a:solidFill>
                  <a:srgbClr val="FF0000"/>
                </a:solidFill>
                <a:cs typeface="Arial" charset="0"/>
              </a:rPr>
              <a:t>dưỡng</a:t>
            </a:r>
            <a:r>
              <a:rPr lang="en-US" altLang="en-US" sz="2200" i="1" dirty="0">
                <a:solidFill>
                  <a:srgbClr val="FF0000"/>
                </a:solidFill>
                <a:cs typeface="Arial" charset="0"/>
              </a:rPr>
              <a:t> </a:t>
            </a:r>
            <a:r>
              <a:rPr lang="en-US" altLang="en-US" sz="2200" i="1" dirty="0" err="1">
                <a:solidFill>
                  <a:srgbClr val="FF0000"/>
                </a:solidFill>
                <a:cs typeface="Arial" charset="0"/>
              </a:rPr>
              <a:t>viên</a:t>
            </a:r>
            <a:r>
              <a:rPr lang="en-US" altLang="en-US" sz="2200" i="1" dirty="0">
                <a:solidFill>
                  <a:srgbClr val="FF0000"/>
                </a:solidFill>
                <a:cs typeface="Arial" charset="0"/>
              </a:rPr>
              <a:t>: </a:t>
            </a:r>
            <a:r>
              <a:rPr lang="en-US" altLang="en-US" sz="2200" i="1" u="sng" dirty="0" err="1">
                <a:cs typeface="Arial" charset="0"/>
              </a:rPr>
              <a:t>Khám</a:t>
            </a:r>
            <a:r>
              <a:rPr lang="en-US" altLang="en-US" sz="2200" i="1" dirty="0">
                <a:cs typeface="Arial" charset="0"/>
              </a:rPr>
              <a:t> </a:t>
            </a:r>
            <a:r>
              <a:rPr lang="en-US" altLang="en-US" sz="2200" i="1" dirty="0" err="1">
                <a:cs typeface="Arial" charset="0"/>
              </a:rPr>
              <a:t>nhận</a:t>
            </a:r>
            <a:r>
              <a:rPr lang="en-US" altLang="en-US" sz="2200" i="1" dirty="0">
                <a:cs typeface="Arial" charset="0"/>
              </a:rPr>
              <a:t> </a:t>
            </a:r>
            <a:r>
              <a:rPr lang="en-US" altLang="en-US" sz="2200" i="1" dirty="0" err="1">
                <a:cs typeface="Arial" charset="0"/>
              </a:rPr>
              <a:t>định</a:t>
            </a:r>
            <a:r>
              <a:rPr lang="en-US" altLang="en-US" sz="2200" i="1" dirty="0">
                <a:cs typeface="Arial" charset="0"/>
              </a:rPr>
              <a:t>, </a:t>
            </a:r>
            <a:r>
              <a:rPr lang="en-US" altLang="en-US" sz="2200" i="1" dirty="0" err="1">
                <a:cs typeface="Arial" charset="0"/>
              </a:rPr>
              <a:t>chẩn</a:t>
            </a:r>
            <a:r>
              <a:rPr lang="en-US" altLang="en-US" sz="2200" i="1" dirty="0">
                <a:cs typeface="Arial" charset="0"/>
              </a:rPr>
              <a:t> </a:t>
            </a:r>
            <a:r>
              <a:rPr lang="en-US" altLang="en-US" sz="2200" i="1" dirty="0" err="1">
                <a:cs typeface="Arial" charset="0"/>
              </a:rPr>
              <a:t>đoán</a:t>
            </a:r>
            <a:r>
              <a:rPr lang="en-US" altLang="en-US" sz="2200" i="1" dirty="0">
                <a:cs typeface="Arial" charset="0"/>
              </a:rPr>
              <a:t> ĐD, can </a:t>
            </a:r>
            <a:r>
              <a:rPr lang="en-US" altLang="en-US" sz="2200" i="1" dirty="0" err="1">
                <a:cs typeface="Arial" charset="0"/>
              </a:rPr>
              <a:t>thiệp</a:t>
            </a:r>
            <a:r>
              <a:rPr lang="en-US" altLang="en-US" sz="2200" i="1" dirty="0">
                <a:cs typeface="Arial" charset="0"/>
              </a:rPr>
              <a:t> CSĐD, </a:t>
            </a:r>
            <a:r>
              <a:rPr lang="en-US" altLang="en-US" sz="2200" i="1" dirty="0" err="1">
                <a:cs typeface="Arial" charset="0"/>
              </a:rPr>
              <a:t>thực</a:t>
            </a:r>
            <a:r>
              <a:rPr lang="en-US" altLang="en-US" sz="2200" i="1" dirty="0">
                <a:cs typeface="Arial" charset="0"/>
              </a:rPr>
              <a:t> </a:t>
            </a:r>
            <a:r>
              <a:rPr lang="en-US" altLang="en-US" sz="2200" i="1" dirty="0" err="1">
                <a:cs typeface="Arial" charset="0"/>
              </a:rPr>
              <a:t>hiện</a:t>
            </a:r>
            <a:r>
              <a:rPr lang="en-US" altLang="en-US" sz="2200" i="1" dirty="0">
                <a:cs typeface="Arial" charset="0"/>
              </a:rPr>
              <a:t> </a:t>
            </a:r>
            <a:r>
              <a:rPr lang="en-US" altLang="en-US" sz="2200" i="1" dirty="0" err="1">
                <a:cs typeface="Arial" charset="0"/>
              </a:rPr>
              <a:t>phác</a:t>
            </a:r>
            <a:r>
              <a:rPr lang="en-US" altLang="en-US" sz="2200" i="1" dirty="0">
                <a:cs typeface="Arial" charset="0"/>
              </a:rPr>
              <a:t> </a:t>
            </a:r>
            <a:r>
              <a:rPr lang="en-US" altLang="en-US" sz="2200" i="1" dirty="0" err="1">
                <a:cs typeface="Arial" charset="0"/>
              </a:rPr>
              <a:t>đồ</a:t>
            </a:r>
            <a:r>
              <a:rPr lang="en-US" altLang="en-US" sz="2200" i="1" dirty="0">
                <a:cs typeface="Arial" charset="0"/>
              </a:rPr>
              <a:t> </a:t>
            </a:r>
            <a:r>
              <a:rPr lang="en-US" altLang="en-US" sz="2200" i="1" dirty="0" err="1">
                <a:cs typeface="Arial" charset="0"/>
              </a:rPr>
              <a:t>điều</a:t>
            </a:r>
            <a:r>
              <a:rPr lang="en-US" altLang="en-US" sz="2200" i="1" dirty="0">
                <a:cs typeface="Arial" charset="0"/>
              </a:rPr>
              <a:t> </a:t>
            </a:r>
            <a:r>
              <a:rPr lang="en-US" altLang="en-US" sz="2200" i="1" dirty="0" err="1">
                <a:cs typeface="Arial" charset="0"/>
              </a:rPr>
              <a:t>trị</a:t>
            </a:r>
            <a:r>
              <a:rPr lang="en-US" altLang="en-US" sz="2200" i="1" dirty="0">
                <a:cs typeface="Arial" charset="0"/>
              </a:rPr>
              <a:t> (</a:t>
            </a:r>
            <a:r>
              <a:rPr lang="en-US" altLang="en-US" sz="2200" i="1" dirty="0" err="1">
                <a:cs typeface="Arial" charset="0"/>
              </a:rPr>
              <a:t>Chính</a:t>
            </a:r>
            <a:r>
              <a:rPr lang="en-US" altLang="en-US" sz="2200" i="1" dirty="0">
                <a:cs typeface="Arial" charset="0"/>
              </a:rPr>
              <a:t> </a:t>
            </a:r>
            <a:r>
              <a:rPr lang="en-US" altLang="en-US" sz="2200" i="1" dirty="0" err="1">
                <a:cs typeface="Arial" charset="0"/>
              </a:rPr>
              <a:t>là</a:t>
            </a:r>
            <a:r>
              <a:rPr lang="en-US" altLang="en-US" sz="2200" i="1" dirty="0">
                <a:cs typeface="Arial" charset="0"/>
              </a:rPr>
              <a:t> Care - </a:t>
            </a:r>
            <a:r>
              <a:rPr lang="en-US" altLang="en-US" sz="2200" i="1" dirty="0" err="1">
                <a:cs typeface="Arial" charset="0"/>
              </a:rPr>
              <a:t>Phụ</a:t>
            </a:r>
            <a:r>
              <a:rPr lang="en-US" altLang="en-US" sz="2200" i="1" dirty="0">
                <a:cs typeface="Arial" charset="0"/>
              </a:rPr>
              <a:t> </a:t>
            </a:r>
            <a:r>
              <a:rPr lang="en-US" altLang="en-US" sz="2200" i="1" dirty="0" err="1">
                <a:cs typeface="Arial" charset="0"/>
              </a:rPr>
              <a:t>là</a:t>
            </a:r>
            <a:r>
              <a:rPr lang="en-US" altLang="en-US" sz="2200" i="1" dirty="0">
                <a:cs typeface="Arial" charset="0"/>
              </a:rPr>
              <a:t> Cure)</a:t>
            </a:r>
          </a:p>
          <a:p>
            <a:pPr marL="342900" indent="-342900">
              <a:buFont typeface="HGGothicE" panose="020B0909000000000000" pitchFamily="49" charset="-128"/>
              <a:buChar char="☞"/>
              <a:defRPr/>
            </a:pPr>
            <a:r>
              <a:rPr lang="en-US" altLang="en-US" sz="2200" i="1" dirty="0">
                <a:solidFill>
                  <a:srgbClr val="FF0000"/>
                </a:solidFill>
                <a:cs typeface="Arial" charset="0"/>
              </a:rPr>
              <a:t> Quan </a:t>
            </a:r>
            <a:r>
              <a:rPr lang="en-US" altLang="en-US" sz="2200" i="1" dirty="0" err="1">
                <a:solidFill>
                  <a:srgbClr val="FF0000"/>
                </a:solidFill>
                <a:cs typeface="Arial" charset="0"/>
              </a:rPr>
              <a:t>hệ</a:t>
            </a:r>
            <a:r>
              <a:rPr lang="en-US" altLang="en-US" sz="2200" i="1" dirty="0">
                <a:solidFill>
                  <a:srgbClr val="FF0000"/>
                </a:solidFill>
                <a:cs typeface="Arial" charset="0"/>
              </a:rPr>
              <a:t> </a:t>
            </a:r>
            <a:r>
              <a:rPr lang="en-US" altLang="en-US" sz="2200" i="1" dirty="0" err="1">
                <a:solidFill>
                  <a:srgbClr val="FF0000"/>
                </a:solidFill>
                <a:cs typeface="Arial" charset="0"/>
              </a:rPr>
              <a:t>nghề</a:t>
            </a:r>
            <a:r>
              <a:rPr lang="en-US" altLang="en-US" sz="2200" i="1" dirty="0">
                <a:solidFill>
                  <a:srgbClr val="FF0000"/>
                </a:solidFill>
                <a:cs typeface="Arial" charset="0"/>
              </a:rPr>
              <a:t> </a:t>
            </a:r>
            <a:r>
              <a:rPr lang="en-US" altLang="en-US" sz="2200" i="1" dirty="0" err="1">
                <a:solidFill>
                  <a:srgbClr val="FF0000"/>
                </a:solidFill>
                <a:cs typeface="Arial" charset="0"/>
              </a:rPr>
              <a:t>nghiệp</a:t>
            </a:r>
            <a:r>
              <a:rPr lang="en-US" altLang="en-US" sz="2200" i="1" dirty="0">
                <a:solidFill>
                  <a:srgbClr val="FF0000"/>
                </a:solidFill>
                <a:cs typeface="Arial" charset="0"/>
              </a:rPr>
              <a:t> BS-ĐD </a:t>
            </a:r>
            <a:r>
              <a:rPr lang="en-US" altLang="en-US" sz="2200" i="1" dirty="0" err="1">
                <a:solidFill>
                  <a:srgbClr val="FF0000"/>
                </a:solidFill>
                <a:cs typeface="Arial" charset="0"/>
              </a:rPr>
              <a:t>trong</a:t>
            </a:r>
            <a:r>
              <a:rPr lang="en-US" altLang="en-US" sz="2200" i="1" dirty="0">
                <a:solidFill>
                  <a:srgbClr val="FF0000"/>
                </a:solidFill>
                <a:cs typeface="Arial" charset="0"/>
              </a:rPr>
              <a:t> </a:t>
            </a:r>
            <a:r>
              <a:rPr lang="en-US" altLang="en-US" sz="2200" i="1" dirty="0" err="1">
                <a:solidFill>
                  <a:srgbClr val="FF0000"/>
                </a:solidFill>
                <a:cs typeface="Arial" charset="0"/>
              </a:rPr>
              <a:t>nhóm</a:t>
            </a:r>
            <a:r>
              <a:rPr lang="en-US" altLang="en-US" sz="2200" i="1" dirty="0">
                <a:solidFill>
                  <a:srgbClr val="FF0000"/>
                </a:solidFill>
                <a:cs typeface="Arial" charset="0"/>
              </a:rPr>
              <a:t> CSYT: </a:t>
            </a:r>
            <a:r>
              <a:rPr lang="en-US" altLang="en-US" sz="2200" i="1" dirty="0" err="1">
                <a:cs typeface="Arial" charset="0"/>
              </a:rPr>
              <a:t>người</a:t>
            </a:r>
            <a:r>
              <a:rPr lang="en-US" altLang="en-US" sz="2200" i="1" dirty="0">
                <a:cs typeface="Arial" charset="0"/>
              </a:rPr>
              <a:t> </a:t>
            </a:r>
            <a:r>
              <a:rPr lang="en-US" altLang="en-US" sz="2200" i="1" dirty="0" err="1">
                <a:cs typeface="Arial" charset="0"/>
              </a:rPr>
              <a:t>cộng</a:t>
            </a:r>
            <a:r>
              <a:rPr lang="en-US" altLang="en-US" sz="2200" i="1" dirty="0">
                <a:cs typeface="Arial" charset="0"/>
              </a:rPr>
              <a:t> </a:t>
            </a:r>
            <a:r>
              <a:rPr lang="en-US" altLang="en-US" sz="2200" i="1" dirty="0" err="1">
                <a:cs typeface="Arial" charset="0"/>
              </a:rPr>
              <a:t>tác</a:t>
            </a:r>
            <a:r>
              <a:rPr lang="en-US" altLang="en-US" sz="2200" i="1" dirty="0">
                <a:cs typeface="Arial" charset="0"/>
              </a:rPr>
              <a:t> (</a:t>
            </a:r>
            <a:r>
              <a:rPr lang="en-US" altLang="en-US" sz="2200" i="1" dirty="0" err="1">
                <a:cs typeface="Arial" charset="0"/>
              </a:rPr>
              <a:t>Coodinator</a:t>
            </a:r>
            <a:r>
              <a:rPr lang="en-US" altLang="en-US" sz="2200" i="1" dirty="0">
                <a:cs typeface="Arial" charset="0"/>
              </a:rPr>
              <a:t>)</a:t>
            </a:r>
          </a:p>
        </p:txBody>
      </p:sp>
      <p:sp>
        <p:nvSpPr>
          <p:cNvPr id="27653" name="WordArt 11">
            <a:extLst>
              <a:ext uri="{FF2B5EF4-FFF2-40B4-BE49-F238E27FC236}">
                <a16:creationId xmlns:a16="http://schemas.microsoft.com/office/drawing/2014/main" xmlns="" id="{0508F53B-CC27-49C6-AA7C-D83DD20B8D1D}"/>
              </a:ext>
            </a:extLst>
          </p:cNvPr>
          <p:cNvSpPr>
            <a:spLocks noChangeArrowheads="1" noChangeShapeType="1" noTextEdit="1"/>
          </p:cNvSpPr>
          <p:nvPr/>
        </p:nvSpPr>
        <p:spPr bwMode="auto">
          <a:xfrm>
            <a:off x="5211224" y="2402225"/>
            <a:ext cx="1457325" cy="874376"/>
          </a:xfrm>
          <a:prstGeom prst="rect">
            <a:avLst/>
          </a:prstGeom>
        </p:spPr>
        <p:txBody>
          <a:bodyPr wrap="none" fromWordArt="1">
            <a:prstTxWarp prst="textSlantUp">
              <a:avLst>
                <a:gd name="adj" fmla="val 55556"/>
              </a:avLst>
            </a:prstTxWarp>
          </a:bodyPr>
          <a:lstStyle/>
          <a:p>
            <a:pPr algn="ctr"/>
            <a:r>
              <a:rPr lang="en-US" sz="1600" kern="10" dirty="0">
                <a:ln w="9525">
                  <a:solidFill>
                    <a:srgbClr val="FF0000"/>
                  </a:solidFill>
                  <a:round/>
                  <a:headEnd/>
                  <a:tailEnd/>
                </a:ln>
                <a:latin typeface=".VnTime"/>
                <a:cs typeface="Arial" charset="0"/>
              </a:rPr>
              <a:t>Care</a:t>
            </a:r>
            <a:r>
              <a:rPr lang="en-US" sz="900" kern="10" dirty="0">
                <a:ln w="9525">
                  <a:solidFill>
                    <a:srgbClr val="FF0000"/>
                  </a:solidFill>
                  <a:round/>
                  <a:headEnd/>
                  <a:tailEnd/>
                </a:ln>
                <a:latin typeface="Arial" panose="020B0604020202020204" pitchFamily="34" charset="0"/>
              </a:rPr>
              <a:t> - </a:t>
            </a:r>
            <a:r>
              <a:rPr lang="en-US" sz="1600" kern="10" dirty="0">
                <a:ln w="9525">
                  <a:solidFill>
                    <a:srgbClr val="FF0000"/>
                  </a:solidFill>
                  <a:round/>
                  <a:headEnd/>
                  <a:tailEnd/>
                </a:ln>
                <a:solidFill>
                  <a:srgbClr val="0000FF"/>
                </a:solidFill>
                <a:latin typeface=".VnTime"/>
                <a:cs typeface="Arial" charset="0"/>
              </a:rPr>
              <a:t>Chăm </a:t>
            </a:r>
          </a:p>
        </p:txBody>
      </p:sp>
      <p:sp>
        <p:nvSpPr>
          <p:cNvPr id="16" name="WordArt 10">
            <a:extLst>
              <a:ext uri="{FF2B5EF4-FFF2-40B4-BE49-F238E27FC236}">
                <a16:creationId xmlns:a16="http://schemas.microsoft.com/office/drawing/2014/main" xmlns="" id="{C26EFD8D-666A-4EC0-83BD-C3721CF20179}"/>
              </a:ext>
            </a:extLst>
          </p:cNvPr>
          <p:cNvSpPr>
            <a:spLocks noChangeArrowheads="1" noChangeShapeType="1" noTextEdit="1"/>
          </p:cNvSpPr>
          <p:nvPr/>
        </p:nvSpPr>
        <p:spPr bwMode="auto">
          <a:xfrm>
            <a:off x="2484069" y="914400"/>
            <a:ext cx="1769551" cy="809303"/>
          </a:xfrm>
          <a:prstGeom prst="rect">
            <a:avLst/>
          </a:prstGeom>
        </p:spPr>
        <p:txBody>
          <a:bodyPr wrap="none" fromWordArt="1">
            <a:prstTxWarp prst="textSlantUp">
              <a:avLst>
                <a:gd name="adj" fmla="val 55556"/>
              </a:avLst>
            </a:prstTxWarp>
          </a:bodyPr>
          <a:lstStyle/>
          <a:p>
            <a:pPr algn="ctr">
              <a:defRPr/>
            </a:pPr>
            <a:r>
              <a:rPr lang="en-US" sz="1600" kern="10" dirty="0">
                <a:ln w="9525">
                  <a:solidFill>
                    <a:srgbClr val="FF0000"/>
                  </a:solidFill>
                  <a:round/>
                  <a:headEnd/>
                  <a:tailEnd/>
                </a:ln>
                <a:latin typeface=".VnTime"/>
                <a:cs typeface="Arial" charset="0"/>
              </a:rPr>
              <a:t>Cure - </a:t>
            </a:r>
            <a:r>
              <a:rPr lang="en-US" sz="1600" kern="10" dirty="0">
                <a:ln w="9525">
                  <a:solidFill>
                    <a:srgbClr val="FF0000"/>
                  </a:solidFill>
                  <a:round/>
                  <a:headEnd/>
                  <a:tailEnd/>
                </a:ln>
                <a:solidFill>
                  <a:srgbClr val="0000FF"/>
                </a:solidFill>
                <a:latin typeface=".VnTime"/>
                <a:cs typeface="Arial" charset="0"/>
              </a:rPr>
              <a:t>Chữa </a:t>
            </a:r>
          </a:p>
        </p:txBody>
      </p:sp>
      <p:pic>
        <p:nvPicPr>
          <p:cNvPr id="2054" name="Picture 6" descr="Patient Cartoon png download - 1000*749 - Free Transparent Therapy png  Download. - CleanPNG / KissPNG">
            <a:extLst>
              <a:ext uri="{FF2B5EF4-FFF2-40B4-BE49-F238E27FC236}">
                <a16:creationId xmlns:a16="http://schemas.microsoft.com/office/drawing/2014/main" xmlns="" id="{3CBC14B7-5F3A-21AA-3FFB-9CDB13E49E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1553791"/>
            <a:ext cx="2133600" cy="1058975"/>
          </a:xfrm>
          <a:prstGeom prst="rect">
            <a:avLst/>
          </a:prstGeom>
          <a:noFill/>
          <a:extLst>
            <a:ext uri="{909E8E84-426E-40DD-AFC4-6F175D3DCCD1}">
              <a14:hiddenFill xmlns:a14="http://schemas.microsoft.com/office/drawing/2010/main">
                <a:solidFill>
                  <a:srgbClr val="FFFFFF"/>
                </a:solidFill>
              </a14:hiddenFill>
            </a:ext>
          </a:extLst>
        </p:spPr>
      </p:pic>
      <p:sp>
        <p:nvSpPr>
          <p:cNvPr id="20" name="Line 6">
            <a:extLst>
              <a:ext uri="{FF2B5EF4-FFF2-40B4-BE49-F238E27FC236}">
                <a16:creationId xmlns:a16="http://schemas.microsoft.com/office/drawing/2014/main" xmlns="" id="{F33D64E5-DC6C-C959-29D3-461FE5873386}"/>
              </a:ext>
            </a:extLst>
          </p:cNvPr>
          <p:cNvSpPr>
            <a:spLocks noChangeShapeType="1"/>
          </p:cNvSpPr>
          <p:nvPr/>
        </p:nvSpPr>
        <p:spPr bwMode="auto">
          <a:xfrm flipH="1">
            <a:off x="4653743" y="2065753"/>
            <a:ext cx="2534699" cy="813765"/>
          </a:xfrm>
          <a:prstGeom prst="line">
            <a:avLst/>
          </a:prstGeom>
          <a:noFill/>
          <a:ln w="76200" cmpd="tri">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8">
            <a:extLst>
              <a:ext uri="{FF2B5EF4-FFF2-40B4-BE49-F238E27FC236}">
                <a16:creationId xmlns:a16="http://schemas.microsoft.com/office/drawing/2014/main" xmlns="" id="{A36C9603-BD68-931F-58E0-2E64B062BC9F}"/>
              </a:ext>
            </a:extLst>
          </p:cNvPr>
          <p:cNvSpPr>
            <a:spLocks noChangeShapeType="1"/>
          </p:cNvSpPr>
          <p:nvPr/>
        </p:nvSpPr>
        <p:spPr bwMode="auto">
          <a:xfrm>
            <a:off x="2319225" y="2278386"/>
            <a:ext cx="2334517" cy="631626"/>
          </a:xfrm>
          <a:prstGeom prst="line">
            <a:avLst/>
          </a:prstGeom>
          <a:noFill/>
          <a:ln w="76200" cmpd="tri">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2" name="Line 8">
            <a:extLst>
              <a:ext uri="{FF2B5EF4-FFF2-40B4-BE49-F238E27FC236}">
                <a16:creationId xmlns:a16="http://schemas.microsoft.com/office/drawing/2014/main" xmlns="" id="{1FB300E1-21B2-9FC3-86AE-BBBE92A4D37F}"/>
              </a:ext>
            </a:extLst>
          </p:cNvPr>
          <p:cNvSpPr>
            <a:spLocks noChangeShapeType="1"/>
          </p:cNvSpPr>
          <p:nvPr/>
        </p:nvSpPr>
        <p:spPr bwMode="auto">
          <a:xfrm flipH="1" flipV="1">
            <a:off x="4653747" y="1241879"/>
            <a:ext cx="2534697" cy="722018"/>
          </a:xfrm>
          <a:prstGeom prst="line">
            <a:avLst/>
          </a:prstGeom>
          <a:noFill/>
          <a:ln w="76200" cmpd="tri">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3" name="Line 6">
            <a:extLst>
              <a:ext uri="{FF2B5EF4-FFF2-40B4-BE49-F238E27FC236}">
                <a16:creationId xmlns:a16="http://schemas.microsoft.com/office/drawing/2014/main" xmlns="" id="{7BB3DE53-7CC7-25E6-3537-0F80ED6BBD54}"/>
              </a:ext>
            </a:extLst>
          </p:cNvPr>
          <p:cNvSpPr>
            <a:spLocks noChangeShapeType="1"/>
          </p:cNvSpPr>
          <p:nvPr/>
        </p:nvSpPr>
        <p:spPr bwMode="auto">
          <a:xfrm flipV="1">
            <a:off x="2170650" y="1212825"/>
            <a:ext cx="2553751" cy="875485"/>
          </a:xfrm>
          <a:prstGeom prst="line">
            <a:avLst/>
          </a:prstGeom>
          <a:noFill/>
          <a:ln w="76200" cmpd="tri">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pic>
        <p:nvPicPr>
          <p:cNvPr id="24" name="Picture 2" descr="Doctor Cartoon Illustration Royalty Free SVG, Cliparts, Vectors, And Stock  Illustration. Image 35500150.">
            <a:extLst>
              <a:ext uri="{FF2B5EF4-FFF2-40B4-BE49-F238E27FC236}">
                <a16:creationId xmlns:a16="http://schemas.microsoft.com/office/drawing/2014/main" xmlns="" id="{56CB285B-4ED2-2113-BF85-FC6C19C171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087784"/>
            <a:ext cx="1862026" cy="215853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solated woman doctor cartoon - Stock Illustration [65586748] - PIXTA">
            <a:extLst>
              <a:ext uri="{FF2B5EF4-FFF2-40B4-BE49-F238E27FC236}">
                <a16:creationId xmlns:a16="http://schemas.microsoft.com/office/drawing/2014/main" xmlns="" id="{306EF36F-16DC-7093-7C85-5F07CB40FC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3349" y="1119282"/>
            <a:ext cx="1457325" cy="19733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xmlns="" id="{C14576A4-8278-C9E1-457F-D690A6C3798B}"/>
              </a:ext>
            </a:extLst>
          </p:cNvPr>
          <p:cNvSpPr>
            <a:spLocks noGrp="1" noChangeArrowheads="1"/>
          </p:cNvSpPr>
          <p:nvPr>
            <p:ph type="title"/>
          </p:nvPr>
        </p:nvSpPr>
        <p:spPr bwMode="auto">
          <a:xfrm>
            <a:off x="381000" y="272870"/>
            <a:ext cx="8736106" cy="60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ts val="2500"/>
              </a:lnSpc>
            </a:pPr>
            <a:r>
              <a:rPr lang="en-US" altLang="en-US" sz="3200" dirty="0" err="1">
                <a:solidFill>
                  <a:srgbClr val="FF0000"/>
                </a:solidFill>
                <a:latin typeface="Arial" panose="020B0604020202020204" pitchFamily="34" charset="0"/>
                <a:ea typeface="+mn-ea"/>
                <a:cs typeface="Arial" charset="0"/>
              </a:rPr>
              <a:t>Bàn</a:t>
            </a:r>
            <a:r>
              <a:rPr lang="en-US" altLang="en-US" sz="3200" dirty="0">
                <a:solidFill>
                  <a:srgbClr val="FF0000"/>
                </a:solidFill>
                <a:latin typeface="Arial" panose="020B0604020202020204" pitchFamily="34" charset="0"/>
                <a:ea typeface="+mn-ea"/>
                <a:cs typeface="Arial" charset="0"/>
              </a:rPr>
              <a:t> </a:t>
            </a:r>
            <a:r>
              <a:rPr lang="en-US" altLang="en-US" sz="3200" dirty="0" err="1">
                <a:solidFill>
                  <a:srgbClr val="FF0000"/>
                </a:solidFill>
                <a:latin typeface="Arial" panose="020B0604020202020204" pitchFamily="34" charset="0"/>
                <a:ea typeface="+mn-ea"/>
                <a:cs typeface="Arial" charset="0"/>
              </a:rPr>
              <a:t>về</a:t>
            </a:r>
            <a:r>
              <a:rPr lang="en-US" altLang="en-US" sz="3200" dirty="0">
                <a:solidFill>
                  <a:srgbClr val="FF0000"/>
                </a:solidFill>
                <a:latin typeface="Arial" panose="020B0604020202020204" pitchFamily="34" charset="0"/>
                <a:ea typeface="+mn-ea"/>
                <a:cs typeface="Arial" charset="0"/>
              </a:rPr>
              <a:t> </a:t>
            </a:r>
            <a:r>
              <a:rPr lang="en-US" altLang="en-US" sz="3200" dirty="0" err="1">
                <a:solidFill>
                  <a:srgbClr val="FF0000"/>
                </a:solidFill>
                <a:latin typeface="Arial" panose="020B0604020202020204" pitchFamily="34" charset="0"/>
                <a:ea typeface="+mn-ea"/>
                <a:cs typeface="Arial" charset="0"/>
              </a:rPr>
              <a:t>hợp</a:t>
            </a:r>
            <a:r>
              <a:rPr lang="en-US" altLang="en-US" sz="3200" dirty="0">
                <a:solidFill>
                  <a:srgbClr val="FF0000"/>
                </a:solidFill>
                <a:latin typeface="Arial" panose="020B0604020202020204" pitchFamily="34" charset="0"/>
                <a:ea typeface="+mn-ea"/>
                <a:cs typeface="Arial" charset="0"/>
              </a:rPr>
              <a:t> </a:t>
            </a:r>
            <a:r>
              <a:rPr lang="en-US" altLang="en-US" sz="3200" dirty="0" err="1">
                <a:solidFill>
                  <a:srgbClr val="FF0000"/>
                </a:solidFill>
                <a:latin typeface="Arial" panose="020B0604020202020204" pitchFamily="34" charset="0"/>
                <a:ea typeface="+mn-ea"/>
                <a:cs typeface="Arial" charset="0"/>
              </a:rPr>
              <a:t>tác</a:t>
            </a:r>
            <a:r>
              <a:rPr lang="en-US" altLang="en-US" sz="3200" dirty="0">
                <a:solidFill>
                  <a:srgbClr val="FF0000"/>
                </a:solidFill>
                <a:latin typeface="Arial" panose="020B0604020202020204" pitchFamily="34" charset="0"/>
                <a:ea typeface="+mn-ea"/>
                <a:cs typeface="Arial" charset="0"/>
              </a:rPr>
              <a:t> BS &amp; ĐD </a:t>
            </a:r>
            <a:r>
              <a:rPr lang="en-US" altLang="en-US" sz="3200" dirty="0" err="1">
                <a:solidFill>
                  <a:srgbClr val="FF0000"/>
                </a:solidFill>
                <a:latin typeface="Arial" panose="020B0604020202020204" pitchFamily="34" charset="0"/>
                <a:ea typeface="+mn-ea"/>
                <a:cs typeface="Arial" charset="0"/>
              </a:rPr>
              <a:t>ngày</a:t>
            </a:r>
            <a:r>
              <a:rPr lang="en-US" altLang="en-US" sz="3200" dirty="0">
                <a:solidFill>
                  <a:srgbClr val="FF0000"/>
                </a:solidFill>
                <a:latin typeface="Arial" panose="020B0604020202020204" pitchFamily="34" charset="0"/>
                <a:ea typeface="+mn-ea"/>
                <a:cs typeface="Arial" charset="0"/>
              </a:rPr>
              <a:t> nay</a:t>
            </a:r>
          </a:p>
        </p:txBody>
      </p:sp>
      <p:cxnSp>
        <p:nvCxnSpPr>
          <p:cNvPr id="5" name="Straight Connector 4">
            <a:extLst>
              <a:ext uri="{FF2B5EF4-FFF2-40B4-BE49-F238E27FC236}">
                <a16:creationId xmlns:a16="http://schemas.microsoft.com/office/drawing/2014/main" xmlns="" id="{F2353097-8738-63F7-AE01-B6025876499B}"/>
              </a:ext>
            </a:extLst>
          </p:cNvPr>
          <p:cNvCxnSpPr>
            <a:cxnSpLocks/>
          </p:cNvCxnSpPr>
          <p:nvPr/>
        </p:nvCxnSpPr>
        <p:spPr>
          <a:xfrm>
            <a:off x="381000" y="762000"/>
            <a:ext cx="8238068" cy="0"/>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390497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99">
                                            <p:bg/>
                                          </p:spTgt>
                                        </p:tgtEl>
                                        <p:attrNameLst>
                                          <p:attrName>style.visibility</p:attrName>
                                        </p:attrNameLst>
                                      </p:cBhvr>
                                      <p:to>
                                        <p:strVal val="visible"/>
                                      </p:to>
                                    </p:set>
                                    <p:anim calcmode="lin" valueType="num">
                                      <p:cBhvr additive="base">
                                        <p:cTn id="7" dur="500" fill="hold"/>
                                        <p:tgtEl>
                                          <p:spTgt spid="4199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199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999">
                                            <p:txEl>
                                              <p:pRg st="0" end="0"/>
                                            </p:txEl>
                                          </p:spTgt>
                                        </p:tgtEl>
                                        <p:attrNameLst>
                                          <p:attrName>style.visibility</p:attrName>
                                        </p:attrNameLst>
                                      </p:cBhvr>
                                      <p:to>
                                        <p:strVal val="visible"/>
                                      </p:to>
                                    </p:set>
                                    <p:anim calcmode="lin" valueType="num">
                                      <p:cBhvr additive="base">
                                        <p:cTn id="11" dur="500" fill="hold"/>
                                        <p:tgtEl>
                                          <p:spTgt spid="4199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199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999">
                                            <p:txEl>
                                              <p:pRg st="1" end="1"/>
                                            </p:txEl>
                                          </p:spTgt>
                                        </p:tgtEl>
                                        <p:attrNameLst>
                                          <p:attrName>style.visibility</p:attrName>
                                        </p:attrNameLst>
                                      </p:cBhvr>
                                      <p:to>
                                        <p:strVal val="visible"/>
                                      </p:to>
                                    </p:set>
                                    <p:anim calcmode="lin" valueType="num">
                                      <p:cBhvr additive="base">
                                        <p:cTn id="15" dur="500" fill="hold"/>
                                        <p:tgtEl>
                                          <p:spTgt spid="41999">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1999">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999">
                                            <p:txEl>
                                              <p:pRg st="2" end="2"/>
                                            </p:txEl>
                                          </p:spTgt>
                                        </p:tgtEl>
                                        <p:attrNameLst>
                                          <p:attrName>style.visibility</p:attrName>
                                        </p:attrNameLst>
                                      </p:cBhvr>
                                      <p:to>
                                        <p:strVal val="visible"/>
                                      </p:to>
                                    </p:set>
                                    <p:anim calcmode="lin" valueType="num">
                                      <p:cBhvr additive="base">
                                        <p:cTn id="19" dur="500" fill="hold"/>
                                        <p:tgtEl>
                                          <p:spTgt spid="419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99">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1999">
                                            <p:txEl>
                                              <p:pRg st="3" end="3"/>
                                            </p:txEl>
                                          </p:spTgt>
                                        </p:tgtEl>
                                        <p:attrNameLst>
                                          <p:attrName>style.visibility</p:attrName>
                                        </p:attrNameLst>
                                      </p:cBhvr>
                                      <p:to>
                                        <p:strVal val="visible"/>
                                      </p:to>
                                    </p:set>
                                    <p:anim calcmode="lin" valueType="num">
                                      <p:cBhvr additive="base">
                                        <p:cTn id="23" dur="500" fill="hold"/>
                                        <p:tgtEl>
                                          <p:spTgt spid="4199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19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5"/>
                                        </p:tgtEl>
                                      </p:cBhvr>
                                    </p:animEffect>
                                    <p:animScale>
                                      <p:cBhvr>
                                        <p:cTn id="29"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9"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3"/>
          <p:cNvSpPr>
            <a:spLocks noChangeArrowheads="1"/>
          </p:cNvSpPr>
          <p:nvPr/>
        </p:nvSpPr>
        <p:spPr bwMode="auto">
          <a:xfrm rot="5400000">
            <a:off x="4600096" y="1602521"/>
            <a:ext cx="1614851" cy="1123712"/>
          </a:xfrm>
          <a:prstGeom prst="roundRect">
            <a:avLst>
              <a:gd name="adj" fmla="val 16667"/>
            </a:avLst>
          </a:prstGeom>
          <a:solidFill>
            <a:schemeClr val="tx2">
              <a:lumMod val="60000"/>
              <a:lumOff val="40000"/>
            </a:schemeClr>
          </a:solidFill>
          <a:ln w="381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auto">
              <a:spcBef>
                <a:spcPct val="50000"/>
              </a:spcBef>
              <a:spcAft>
                <a:spcPts val="0"/>
              </a:spcAft>
              <a:defRPr/>
            </a:pPr>
            <a:r>
              <a:rPr lang="en-US" sz="2400" b="1" dirty="0">
                <a:solidFill>
                  <a:srgbClr val="FFFF00"/>
                </a:solidFill>
                <a:effectLst>
                  <a:outerShdw blurRad="38100" dist="38100" dir="2700000" algn="tl">
                    <a:srgbClr val="000000"/>
                  </a:outerShdw>
                </a:effectLst>
                <a:latin typeface="Times New Roman" pitchFamily="18" charset="0"/>
                <a:cs typeface="+mn-cs"/>
              </a:rPr>
              <a:t>ĐIỀU</a:t>
            </a:r>
          </a:p>
          <a:p>
            <a:pPr algn="ctr" fontAlgn="auto">
              <a:spcBef>
                <a:spcPct val="50000"/>
              </a:spcBef>
              <a:spcAft>
                <a:spcPts val="0"/>
              </a:spcAft>
              <a:defRPr/>
            </a:pPr>
            <a:r>
              <a:rPr lang="en-US" sz="2400" b="1" dirty="0">
                <a:solidFill>
                  <a:srgbClr val="FFFF00"/>
                </a:solidFill>
                <a:effectLst>
                  <a:outerShdw blurRad="38100" dist="38100" dir="2700000" algn="tl">
                    <a:srgbClr val="000000"/>
                  </a:outerShdw>
                </a:effectLst>
                <a:latin typeface="Times New Roman" pitchFamily="18" charset="0"/>
                <a:cs typeface="+mn-cs"/>
              </a:rPr>
              <a:t>   TRỊ</a:t>
            </a:r>
          </a:p>
        </p:txBody>
      </p:sp>
      <p:sp>
        <p:nvSpPr>
          <p:cNvPr id="16" name="AutoShape 3"/>
          <p:cNvSpPr>
            <a:spLocks noChangeArrowheads="1"/>
          </p:cNvSpPr>
          <p:nvPr/>
        </p:nvSpPr>
        <p:spPr bwMode="auto">
          <a:xfrm rot="5400000">
            <a:off x="2969275" y="1684910"/>
            <a:ext cx="1659900" cy="919401"/>
          </a:xfrm>
          <a:prstGeom prst="roundRect">
            <a:avLst>
              <a:gd name="adj" fmla="val 16667"/>
            </a:avLst>
          </a:prstGeom>
          <a:solidFill>
            <a:srgbClr val="FF0000"/>
          </a:solidFill>
          <a:ln w="381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auto">
              <a:spcBef>
                <a:spcPct val="50000"/>
              </a:spcBef>
              <a:spcAft>
                <a:spcPts val="0"/>
              </a:spcAft>
              <a:defRPr/>
            </a:pPr>
            <a:r>
              <a:rPr lang="vi-VN" sz="2400" b="1" dirty="0">
                <a:solidFill>
                  <a:srgbClr val="FFFF00"/>
                </a:solidFill>
                <a:effectLst>
                  <a:outerShdw blurRad="38100" dist="38100" dir="2700000" algn="tl">
                    <a:srgbClr val="000000"/>
                  </a:outerShdw>
                </a:effectLst>
                <a:latin typeface="Times New Roman" pitchFamily="18" charset="0"/>
                <a:cs typeface="+mn-cs"/>
              </a:rPr>
              <a:t>CHĂM SÓC</a:t>
            </a:r>
            <a:r>
              <a:rPr lang="en-US" sz="2400" b="1" dirty="0">
                <a:solidFill>
                  <a:srgbClr val="FFFF00"/>
                </a:solidFill>
                <a:effectLst>
                  <a:outerShdw blurRad="38100" dist="38100" dir="2700000" algn="tl">
                    <a:srgbClr val="000000"/>
                  </a:outerShdw>
                </a:effectLst>
                <a:latin typeface="Times New Roman" pitchFamily="18" charset="0"/>
                <a:cs typeface="+mn-cs"/>
              </a:rPr>
              <a:t> ĐD</a:t>
            </a:r>
          </a:p>
        </p:txBody>
      </p:sp>
      <p:sp>
        <p:nvSpPr>
          <p:cNvPr id="18" name="AutoShape 3"/>
          <p:cNvSpPr>
            <a:spLocks noChangeArrowheads="1"/>
          </p:cNvSpPr>
          <p:nvPr/>
        </p:nvSpPr>
        <p:spPr bwMode="auto">
          <a:xfrm rot="5400000">
            <a:off x="1472202" y="1707130"/>
            <a:ext cx="1583664" cy="919401"/>
          </a:xfrm>
          <a:prstGeom prst="roundRect">
            <a:avLst>
              <a:gd name="adj" fmla="val 16667"/>
            </a:avLst>
          </a:prstGeom>
          <a:solidFill>
            <a:srgbClr val="0070C0"/>
          </a:solidFill>
          <a:ln w="381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auto">
              <a:spcBef>
                <a:spcPct val="50000"/>
              </a:spcBef>
              <a:spcAft>
                <a:spcPts val="0"/>
              </a:spcAft>
              <a:defRPr/>
            </a:pPr>
            <a:r>
              <a:rPr lang="en-US" sz="2400" b="1" dirty="0">
                <a:solidFill>
                  <a:srgbClr val="FFFF00"/>
                </a:solidFill>
                <a:effectLst>
                  <a:outerShdw blurRad="38100" dist="38100" dir="2700000" algn="tl">
                    <a:srgbClr val="000000"/>
                  </a:outerShdw>
                </a:effectLst>
                <a:latin typeface="Times New Roman" pitchFamily="18" charset="0"/>
                <a:cs typeface="+mn-cs"/>
              </a:rPr>
              <a:t>THUỐC   TTBYT</a:t>
            </a:r>
          </a:p>
        </p:txBody>
      </p:sp>
      <p:sp>
        <p:nvSpPr>
          <p:cNvPr id="14355" name="TextBox 3"/>
          <p:cNvSpPr txBox="1">
            <a:spLocks noChangeArrowheads="1"/>
          </p:cNvSpPr>
          <p:nvPr/>
        </p:nvSpPr>
        <p:spPr bwMode="auto">
          <a:xfrm>
            <a:off x="381001" y="3715594"/>
            <a:ext cx="8238067" cy="2516073"/>
          </a:xfrm>
          <a:prstGeom prst="rect">
            <a:avLst/>
          </a:prstGeom>
          <a:solidFill>
            <a:schemeClr val="bg1"/>
          </a:solidFill>
          <a:ln w="9525">
            <a:noFill/>
            <a:miter lim="800000"/>
            <a:headEnd/>
            <a:tailEnd/>
          </a:ln>
        </p:spPr>
        <p:txBody>
          <a:bodyPr wrap="square">
            <a:spAutoFit/>
          </a:bodyPr>
          <a:lstStyle/>
          <a:p>
            <a:pPr marL="457200" indent="-457200" algn="just">
              <a:lnSpc>
                <a:spcPts val="2700"/>
              </a:lnSpc>
              <a:buFont typeface="HGGothicE" panose="020B0909000000000000" pitchFamily="49" charset="-128"/>
              <a:buChar char="☞"/>
              <a:defRPr/>
            </a:pPr>
            <a:r>
              <a:rPr lang="en-US" altLang="en-US" sz="2400" dirty="0" err="1">
                <a:solidFill>
                  <a:srgbClr val="FF0000"/>
                </a:solidFill>
                <a:latin typeface="Arial" charset="0"/>
                <a:cs typeface="Arial" charset="0"/>
              </a:rPr>
              <a:t>Bốn</a:t>
            </a:r>
            <a:r>
              <a:rPr lang="en-US" altLang="en-US" sz="2400" dirty="0">
                <a:solidFill>
                  <a:srgbClr val="FF0000"/>
                </a:solidFill>
                <a:latin typeface="Arial" charset="0"/>
                <a:cs typeface="Arial" charset="0"/>
              </a:rPr>
              <a:t> </a:t>
            </a:r>
            <a:r>
              <a:rPr lang="en-US" altLang="en-US" sz="2400" dirty="0" err="1">
                <a:solidFill>
                  <a:srgbClr val="FF0000"/>
                </a:solidFill>
                <a:latin typeface="Arial" charset="0"/>
                <a:cs typeface="Arial" charset="0"/>
              </a:rPr>
              <a:t>hệ</a:t>
            </a:r>
            <a:r>
              <a:rPr lang="en-US" altLang="en-US" sz="2400" dirty="0">
                <a:solidFill>
                  <a:srgbClr val="FF0000"/>
                </a:solidFill>
                <a:latin typeface="Arial" charset="0"/>
                <a:cs typeface="Arial" charset="0"/>
              </a:rPr>
              <a:t> </a:t>
            </a:r>
            <a:r>
              <a:rPr lang="en-US" altLang="en-US" sz="2400" dirty="0" err="1">
                <a:solidFill>
                  <a:srgbClr val="FF0000"/>
                </a:solidFill>
                <a:latin typeface="Arial" charset="0"/>
                <a:cs typeface="Arial" charset="0"/>
              </a:rPr>
              <a:t>thống</a:t>
            </a:r>
            <a:r>
              <a:rPr lang="en-US" altLang="en-US" sz="2400" dirty="0">
                <a:solidFill>
                  <a:srgbClr val="FF0000"/>
                </a:solidFill>
                <a:latin typeface="Arial" charset="0"/>
                <a:cs typeface="Arial" charset="0"/>
              </a:rPr>
              <a:t> </a:t>
            </a:r>
            <a:r>
              <a:rPr lang="en-US" altLang="en-US" sz="2400" dirty="0" err="1">
                <a:solidFill>
                  <a:srgbClr val="FF0000"/>
                </a:solidFill>
                <a:latin typeface="Arial" charset="0"/>
                <a:cs typeface="Arial" charset="0"/>
              </a:rPr>
              <a:t>dịch</a:t>
            </a:r>
            <a:r>
              <a:rPr lang="en-US" altLang="en-US" sz="2400" dirty="0">
                <a:solidFill>
                  <a:srgbClr val="FF0000"/>
                </a:solidFill>
                <a:latin typeface="Arial" charset="0"/>
                <a:cs typeface="Arial" charset="0"/>
              </a:rPr>
              <a:t> </a:t>
            </a:r>
            <a:r>
              <a:rPr lang="en-US" altLang="en-US" sz="2400" dirty="0" err="1">
                <a:solidFill>
                  <a:srgbClr val="FF0000"/>
                </a:solidFill>
                <a:latin typeface="Arial" charset="0"/>
                <a:cs typeface="Arial" charset="0"/>
              </a:rPr>
              <a:t>vụ</a:t>
            </a:r>
            <a:r>
              <a:rPr lang="en-US" altLang="en-US" sz="2400" dirty="0">
                <a:solidFill>
                  <a:srgbClr val="FF0000"/>
                </a:solidFill>
                <a:latin typeface="Arial" charset="0"/>
                <a:cs typeface="Arial" charset="0"/>
              </a:rPr>
              <a:t> </a:t>
            </a:r>
            <a:r>
              <a:rPr lang="en-US" altLang="en-US" sz="2400" dirty="0" err="1">
                <a:solidFill>
                  <a:srgbClr val="FF0000"/>
                </a:solidFill>
                <a:latin typeface="Arial" charset="0"/>
                <a:cs typeface="Arial" charset="0"/>
              </a:rPr>
              <a:t>trực</a:t>
            </a:r>
            <a:r>
              <a:rPr lang="en-US" altLang="en-US" sz="2400" dirty="0">
                <a:solidFill>
                  <a:srgbClr val="FF0000"/>
                </a:solidFill>
                <a:latin typeface="Arial" charset="0"/>
                <a:cs typeface="Arial" charset="0"/>
              </a:rPr>
              <a:t> </a:t>
            </a:r>
            <a:r>
              <a:rPr lang="en-US" altLang="en-US" sz="2400" dirty="0" err="1">
                <a:solidFill>
                  <a:srgbClr val="FF0000"/>
                </a:solidFill>
                <a:latin typeface="Arial" charset="0"/>
                <a:cs typeface="Arial" charset="0"/>
              </a:rPr>
              <a:t>tiếp</a:t>
            </a:r>
            <a:r>
              <a:rPr lang="en-US" altLang="en-US" sz="2400" dirty="0">
                <a:solidFill>
                  <a:srgbClr val="FF0000"/>
                </a:solidFill>
                <a:latin typeface="Arial" charset="0"/>
                <a:cs typeface="Arial" charset="0"/>
              </a:rPr>
              <a:t>: </a:t>
            </a:r>
            <a:r>
              <a:rPr lang="en-US" altLang="en-US" sz="2400" dirty="0">
                <a:solidFill>
                  <a:srgbClr val="0000FF"/>
                </a:solidFill>
                <a:latin typeface="Arial" charset="0"/>
                <a:cs typeface="Arial" charset="0"/>
              </a:rPr>
              <a:t>CSĐT +  CSĐD + CS </a:t>
            </a:r>
            <a:r>
              <a:rPr lang="en-US" altLang="en-US" sz="2400" dirty="0" err="1">
                <a:solidFill>
                  <a:srgbClr val="0000FF"/>
                </a:solidFill>
                <a:latin typeface="Arial" charset="0"/>
                <a:cs typeface="Arial" charset="0"/>
              </a:rPr>
              <a:t>dùng</a:t>
            </a:r>
            <a:r>
              <a:rPr lang="en-US" altLang="en-US" sz="2400" dirty="0">
                <a:solidFill>
                  <a:srgbClr val="0000FF"/>
                </a:solidFill>
                <a:latin typeface="Arial" charset="0"/>
                <a:cs typeface="Arial" charset="0"/>
              </a:rPr>
              <a:t> </a:t>
            </a:r>
            <a:r>
              <a:rPr lang="en-US" altLang="en-US" sz="2400" dirty="0" err="1">
                <a:solidFill>
                  <a:srgbClr val="0000FF"/>
                </a:solidFill>
                <a:latin typeface="Arial" charset="0"/>
                <a:cs typeface="Arial" charset="0"/>
              </a:rPr>
              <a:t>thuốc</a:t>
            </a:r>
            <a:r>
              <a:rPr lang="en-US" altLang="en-US" sz="2400" dirty="0">
                <a:solidFill>
                  <a:srgbClr val="0000FF"/>
                </a:solidFill>
                <a:latin typeface="Arial" charset="0"/>
                <a:cs typeface="Arial" charset="0"/>
              </a:rPr>
              <a:t> + TTB </a:t>
            </a:r>
          </a:p>
          <a:p>
            <a:pPr marL="457200" indent="-457200" algn="just">
              <a:lnSpc>
                <a:spcPts val="2700"/>
              </a:lnSpc>
              <a:buFont typeface="HGGothicE" panose="020B0909000000000000" pitchFamily="49" charset="-128"/>
              <a:buChar char="☞"/>
              <a:defRPr/>
            </a:pPr>
            <a:r>
              <a:rPr lang="en-US" altLang="en-US" sz="2400" dirty="0" err="1">
                <a:solidFill>
                  <a:srgbClr val="FF0000"/>
                </a:solidFill>
                <a:latin typeface="Arial" charset="0"/>
                <a:cs typeface="Arial" charset="0"/>
              </a:rPr>
              <a:t>Dịch</a:t>
            </a:r>
            <a:r>
              <a:rPr lang="en-US" altLang="en-US" sz="2400" dirty="0">
                <a:solidFill>
                  <a:srgbClr val="FF0000"/>
                </a:solidFill>
                <a:latin typeface="Arial" charset="0"/>
                <a:cs typeface="Arial" charset="0"/>
              </a:rPr>
              <a:t> </a:t>
            </a:r>
            <a:r>
              <a:rPr lang="en-US" altLang="en-US" sz="2400" dirty="0" err="1">
                <a:solidFill>
                  <a:srgbClr val="FF0000"/>
                </a:solidFill>
                <a:latin typeface="Arial" charset="0"/>
                <a:cs typeface="Arial" charset="0"/>
              </a:rPr>
              <a:t>vụ</a:t>
            </a:r>
            <a:r>
              <a:rPr lang="en-US" altLang="en-US" sz="2400" dirty="0">
                <a:solidFill>
                  <a:srgbClr val="FF0000"/>
                </a:solidFill>
                <a:latin typeface="Arial" charset="0"/>
                <a:cs typeface="Arial" charset="0"/>
              </a:rPr>
              <a:t> CSĐD:</a:t>
            </a:r>
            <a:r>
              <a:rPr lang="vi-VN" altLang="en-US" sz="2400" dirty="0">
                <a:solidFill>
                  <a:srgbClr val="FF0000"/>
                </a:solidFill>
                <a:latin typeface="Arial" charset="0"/>
                <a:cs typeface="Arial" charset="0"/>
              </a:rPr>
              <a:t> </a:t>
            </a:r>
            <a:r>
              <a:rPr lang="en-US" altLang="en-US" sz="2400" dirty="0" err="1">
                <a:solidFill>
                  <a:srgbClr val="0000FF"/>
                </a:solidFill>
                <a:latin typeface="Arial" charset="0"/>
                <a:cs typeface="Arial" charset="0"/>
              </a:rPr>
              <a:t>nhiều</a:t>
            </a:r>
            <a:r>
              <a:rPr lang="en-US" altLang="en-US" sz="2400" dirty="0">
                <a:solidFill>
                  <a:srgbClr val="0000FF"/>
                </a:solidFill>
                <a:latin typeface="Arial" charset="0"/>
                <a:cs typeface="Arial" charset="0"/>
              </a:rPr>
              <a:t> </a:t>
            </a:r>
            <a:r>
              <a:rPr lang="en-US" altLang="en-US" sz="2400" dirty="0" err="1">
                <a:solidFill>
                  <a:srgbClr val="0000FF"/>
                </a:solidFill>
                <a:latin typeface="Arial" charset="0"/>
                <a:cs typeface="Arial" charset="0"/>
              </a:rPr>
              <a:t>nhất</a:t>
            </a:r>
            <a:r>
              <a:rPr lang="en-US" altLang="en-US" sz="2400" dirty="0">
                <a:solidFill>
                  <a:srgbClr val="0000FF"/>
                </a:solidFill>
                <a:latin typeface="Arial" charset="0"/>
                <a:cs typeface="Arial" charset="0"/>
              </a:rPr>
              <a:t>, </a:t>
            </a:r>
            <a:r>
              <a:rPr lang="en-US" altLang="en-US" sz="2400" dirty="0" err="1">
                <a:solidFill>
                  <a:srgbClr val="0000FF"/>
                </a:solidFill>
                <a:latin typeface="Arial" charset="0"/>
                <a:cs typeface="Arial" charset="0"/>
              </a:rPr>
              <a:t>trực</a:t>
            </a:r>
            <a:r>
              <a:rPr lang="en-US" altLang="en-US" sz="2400" dirty="0">
                <a:solidFill>
                  <a:srgbClr val="0000FF"/>
                </a:solidFill>
                <a:latin typeface="Arial" charset="0"/>
                <a:cs typeface="Arial" charset="0"/>
              </a:rPr>
              <a:t> </a:t>
            </a:r>
            <a:r>
              <a:rPr lang="en-US" altLang="en-US" sz="2400" dirty="0" err="1">
                <a:solidFill>
                  <a:srgbClr val="0000FF"/>
                </a:solidFill>
                <a:latin typeface="Arial" charset="0"/>
                <a:cs typeface="Arial" charset="0"/>
              </a:rPr>
              <a:t>tiếp</a:t>
            </a:r>
            <a:r>
              <a:rPr lang="en-US" altLang="en-US" sz="2400" dirty="0">
                <a:solidFill>
                  <a:srgbClr val="0000FF"/>
                </a:solidFill>
                <a:latin typeface="Arial" charset="0"/>
                <a:cs typeface="Arial" charset="0"/>
              </a:rPr>
              <a:t> </a:t>
            </a:r>
            <a:r>
              <a:rPr lang="en-US" altLang="en-US" sz="2400" dirty="0" err="1">
                <a:solidFill>
                  <a:srgbClr val="0000FF"/>
                </a:solidFill>
                <a:latin typeface="Arial" charset="0"/>
                <a:cs typeface="Arial" charset="0"/>
              </a:rPr>
              <a:t>nhất</a:t>
            </a:r>
            <a:r>
              <a:rPr lang="en-US" altLang="en-US" sz="2400" dirty="0">
                <a:solidFill>
                  <a:srgbClr val="0000FF"/>
                </a:solidFill>
                <a:latin typeface="Arial" charset="0"/>
                <a:cs typeface="Arial" charset="0"/>
              </a:rPr>
              <a:t>, </a:t>
            </a:r>
            <a:r>
              <a:rPr lang="en-US" altLang="en-US" sz="2400" dirty="0" err="1">
                <a:solidFill>
                  <a:srgbClr val="0000FF"/>
                </a:solidFill>
                <a:latin typeface="Arial" charset="0"/>
                <a:cs typeface="Arial" charset="0"/>
              </a:rPr>
              <a:t>thường</a:t>
            </a:r>
            <a:r>
              <a:rPr lang="en-US" altLang="en-US" sz="2400" dirty="0">
                <a:solidFill>
                  <a:srgbClr val="0000FF"/>
                </a:solidFill>
                <a:latin typeface="Arial" charset="0"/>
                <a:cs typeface="Arial" charset="0"/>
              </a:rPr>
              <a:t> </a:t>
            </a:r>
            <a:r>
              <a:rPr lang="en-US" altLang="en-US" sz="2400" dirty="0" err="1">
                <a:solidFill>
                  <a:srgbClr val="0000FF"/>
                </a:solidFill>
                <a:latin typeface="Arial" charset="0"/>
                <a:cs typeface="Arial" charset="0"/>
              </a:rPr>
              <a:t>xuyên</a:t>
            </a:r>
            <a:r>
              <a:rPr lang="en-US" altLang="en-US" sz="2400" dirty="0">
                <a:solidFill>
                  <a:srgbClr val="0000FF"/>
                </a:solidFill>
                <a:latin typeface="Arial" charset="0"/>
                <a:cs typeface="Arial" charset="0"/>
              </a:rPr>
              <a:t> </a:t>
            </a:r>
            <a:r>
              <a:rPr lang="en-US" altLang="en-US" sz="2400" dirty="0" err="1">
                <a:solidFill>
                  <a:srgbClr val="0000FF"/>
                </a:solidFill>
                <a:latin typeface="Arial" charset="0"/>
                <a:cs typeface="Arial" charset="0"/>
              </a:rPr>
              <a:t>nhất</a:t>
            </a:r>
            <a:r>
              <a:rPr lang="en-US" altLang="en-US" sz="2400" dirty="0">
                <a:solidFill>
                  <a:srgbClr val="0000FF"/>
                </a:solidFill>
                <a:latin typeface="Arial" charset="0"/>
                <a:cs typeface="Arial" charset="0"/>
              </a:rPr>
              <a:t> </a:t>
            </a:r>
            <a:r>
              <a:rPr lang="vi-VN" altLang="en-US" sz="2400" dirty="0">
                <a:solidFill>
                  <a:srgbClr val="0000FF"/>
                </a:solidFill>
                <a:latin typeface="Arial" charset="0"/>
                <a:cs typeface="Arial" charset="0"/>
              </a:rPr>
              <a:t>- </a:t>
            </a:r>
            <a:r>
              <a:rPr lang="en-US" altLang="en-US" sz="2400" dirty="0" err="1">
                <a:solidFill>
                  <a:srgbClr val="0000FF"/>
                </a:solidFill>
                <a:latin typeface="Arial" charset="0"/>
                <a:cs typeface="Arial" charset="0"/>
              </a:rPr>
              <a:t>đầu</a:t>
            </a:r>
            <a:r>
              <a:rPr lang="en-US" altLang="en-US" sz="2400" dirty="0">
                <a:solidFill>
                  <a:srgbClr val="0000FF"/>
                </a:solidFill>
                <a:latin typeface="Arial" charset="0"/>
                <a:cs typeface="Arial" charset="0"/>
              </a:rPr>
              <a:t> </a:t>
            </a:r>
            <a:r>
              <a:rPr lang="en-US" altLang="en-US" sz="2400" dirty="0" err="1">
                <a:solidFill>
                  <a:srgbClr val="0000FF"/>
                </a:solidFill>
                <a:latin typeface="Arial" charset="0"/>
                <a:cs typeface="Arial" charset="0"/>
              </a:rPr>
              <a:t>tiên</a:t>
            </a:r>
            <a:r>
              <a:rPr lang="en-US" altLang="en-US" sz="2400" dirty="0">
                <a:solidFill>
                  <a:srgbClr val="0000FF"/>
                </a:solidFill>
                <a:latin typeface="Arial" charset="0"/>
                <a:cs typeface="Arial" charset="0"/>
              </a:rPr>
              <a:t> </a:t>
            </a:r>
            <a:r>
              <a:rPr lang="en-US" altLang="en-US" sz="2400" dirty="0" err="1">
                <a:solidFill>
                  <a:srgbClr val="0000FF"/>
                </a:solidFill>
                <a:latin typeface="Arial" charset="0"/>
                <a:cs typeface="Arial" charset="0"/>
              </a:rPr>
              <a:t>và</a:t>
            </a:r>
            <a:r>
              <a:rPr lang="en-US" altLang="en-US" sz="2400" dirty="0">
                <a:solidFill>
                  <a:srgbClr val="0000FF"/>
                </a:solidFill>
                <a:latin typeface="Arial" charset="0"/>
                <a:cs typeface="Arial" charset="0"/>
              </a:rPr>
              <a:t> </a:t>
            </a:r>
            <a:r>
              <a:rPr lang="en-US" altLang="en-US" sz="2400" dirty="0" err="1">
                <a:solidFill>
                  <a:srgbClr val="0000FF"/>
                </a:solidFill>
                <a:latin typeface="Arial" charset="0"/>
                <a:cs typeface="Arial" charset="0"/>
              </a:rPr>
              <a:t>cuối</a:t>
            </a:r>
            <a:r>
              <a:rPr lang="en-US" altLang="en-US" sz="2400" dirty="0">
                <a:solidFill>
                  <a:srgbClr val="0000FF"/>
                </a:solidFill>
                <a:latin typeface="Arial" charset="0"/>
                <a:cs typeface="Arial" charset="0"/>
              </a:rPr>
              <a:t> </a:t>
            </a:r>
            <a:r>
              <a:rPr lang="en-US" altLang="en-US" sz="2400" dirty="0" err="1">
                <a:solidFill>
                  <a:srgbClr val="0000FF"/>
                </a:solidFill>
                <a:latin typeface="Arial" charset="0"/>
                <a:cs typeface="Arial" charset="0"/>
              </a:rPr>
              <a:t>cùng</a:t>
            </a:r>
            <a:endParaRPr lang="en-US" altLang="en-US" sz="2400" dirty="0">
              <a:solidFill>
                <a:srgbClr val="0000FF"/>
              </a:solidFill>
              <a:latin typeface="Arial" charset="0"/>
              <a:cs typeface="Arial" charset="0"/>
            </a:endParaRPr>
          </a:p>
          <a:p>
            <a:pPr marL="457200" indent="-457200" algn="just">
              <a:lnSpc>
                <a:spcPts val="2600"/>
              </a:lnSpc>
              <a:buFont typeface="HGGothicE" panose="020B0909000000000000" pitchFamily="49" charset="-128"/>
              <a:buChar char="☞"/>
              <a:defRPr/>
            </a:pPr>
            <a:r>
              <a:rPr lang="en-US" altLang="en-US" sz="2400" dirty="0" err="1">
                <a:solidFill>
                  <a:srgbClr val="FF0000"/>
                </a:solidFill>
                <a:latin typeface="Arial" charset="0"/>
                <a:cs typeface="Arial" charset="0"/>
              </a:rPr>
              <a:t>Đề</a:t>
            </a:r>
            <a:r>
              <a:rPr lang="en-US" altLang="en-US" sz="2400" dirty="0">
                <a:solidFill>
                  <a:srgbClr val="FF0000"/>
                </a:solidFill>
                <a:latin typeface="Arial" charset="0"/>
                <a:cs typeface="Arial" charset="0"/>
              </a:rPr>
              <a:t> </a:t>
            </a:r>
            <a:r>
              <a:rPr lang="en-US" altLang="en-US" sz="2400" dirty="0" err="1">
                <a:solidFill>
                  <a:srgbClr val="FF0000"/>
                </a:solidFill>
                <a:latin typeface="Arial" charset="0"/>
                <a:cs typeface="Arial" charset="0"/>
              </a:rPr>
              <a:t>nghị</a:t>
            </a:r>
            <a:r>
              <a:rPr lang="en-US" altLang="en-US" sz="2400" dirty="0">
                <a:solidFill>
                  <a:srgbClr val="FF0000"/>
                </a:solidFill>
                <a:latin typeface="Arial" charset="0"/>
                <a:cs typeface="Arial" charset="0"/>
              </a:rPr>
              <a:t> BYT: </a:t>
            </a:r>
            <a:r>
              <a:rPr lang="en-US" altLang="en-US" sz="2400" dirty="0" err="1">
                <a:solidFill>
                  <a:srgbClr val="0000FF"/>
                </a:solidFill>
                <a:latin typeface="Arial" charset="0"/>
                <a:cs typeface="Arial" charset="0"/>
              </a:rPr>
              <a:t>bổ</a:t>
            </a:r>
            <a:r>
              <a:rPr lang="en-US" altLang="en-US" sz="2400" dirty="0">
                <a:solidFill>
                  <a:srgbClr val="0000FF"/>
                </a:solidFill>
                <a:latin typeface="Arial" charset="0"/>
                <a:cs typeface="Arial" charset="0"/>
              </a:rPr>
              <a:t> sung </a:t>
            </a:r>
            <a:r>
              <a:rPr lang="en-US" altLang="en-US" sz="2400" dirty="0" err="1">
                <a:solidFill>
                  <a:srgbClr val="0000FF"/>
                </a:solidFill>
                <a:latin typeface="Arial" charset="0"/>
                <a:cs typeface="Arial" charset="0"/>
              </a:rPr>
              <a:t>danh</a:t>
            </a:r>
            <a:r>
              <a:rPr lang="en-US" altLang="en-US" sz="2400" dirty="0">
                <a:solidFill>
                  <a:srgbClr val="0000FF"/>
                </a:solidFill>
                <a:latin typeface="Arial" charset="0"/>
                <a:cs typeface="Arial" charset="0"/>
              </a:rPr>
              <a:t> </a:t>
            </a:r>
            <a:r>
              <a:rPr lang="en-US" altLang="en-US" sz="2400" dirty="0" err="1">
                <a:solidFill>
                  <a:srgbClr val="0000FF"/>
                </a:solidFill>
                <a:latin typeface="Arial" charset="0"/>
                <a:cs typeface="Arial" charset="0"/>
              </a:rPr>
              <a:t>mục</a:t>
            </a:r>
            <a:r>
              <a:rPr lang="en-US" altLang="en-US" sz="2400" dirty="0">
                <a:solidFill>
                  <a:srgbClr val="0000FF"/>
                </a:solidFill>
                <a:latin typeface="Arial" charset="0"/>
                <a:cs typeface="Arial" charset="0"/>
              </a:rPr>
              <a:t> </a:t>
            </a:r>
            <a:r>
              <a:rPr lang="en-US" altLang="en-US" sz="2400" dirty="0" err="1">
                <a:solidFill>
                  <a:srgbClr val="0000FF"/>
                </a:solidFill>
                <a:latin typeface="Arial" charset="0"/>
                <a:cs typeface="Arial" charset="0"/>
              </a:rPr>
              <a:t>kỹ</a:t>
            </a:r>
            <a:r>
              <a:rPr lang="en-US" altLang="en-US" sz="2400" dirty="0">
                <a:solidFill>
                  <a:srgbClr val="0000FF"/>
                </a:solidFill>
                <a:latin typeface="Arial" charset="0"/>
                <a:cs typeface="Arial" charset="0"/>
              </a:rPr>
              <a:t> </a:t>
            </a:r>
            <a:r>
              <a:rPr lang="en-US" altLang="en-US" sz="2400" dirty="0" err="1">
                <a:solidFill>
                  <a:srgbClr val="0000FF"/>
                </a:solidFill>
                <a:latin typeface="Arial" charset="0"/>
                <a:cs typeface="Arial" charset="0"/>
              </a:rPr>
              <a:t>thuật</a:t>
            </a:r>
            <a:r>
              <a:rPr lang="en-US" altLang="en-US" sz="2400" dirty="0">
                <a:solidFill>
                  <a:srgbClr val="0000FF"/>
                </a:solidFill>
                <a:latin typeface="Arial" charset="0"/>
                <a:cs typeface="Arial" charset="0"/>
              </a:rPr>
              <a:t>/</a:t>
            </a:r>
            <a:r>
              <a:rPr lang="en-US" altLang="en-US" sz="2400" dirty="0" err="1">
                <a:solidFill>
                  <a:srgbClr val="0000FF"/>
                </a:solidFill>
                <a:latin typeface="Arial" charset="0"/>
                <a:cs typeface="Arial" charset="0"/>
              </a:rPr>
              <a:t>dịch</a:t>
            </a:r>
            <a:r>
              <a:rPr lang="en-US" altLang="en-US" sz="2400" dirty="0">
                <a:solidFill>
                  <a:srgbClr val="0000FF"/>
                </a:solidFill>
                <a:latin typeface="Arial" charset="0"/>
                <a:cs typeface="Arial" charset="0"/>
              </a:rPr>
              <a:t> </a:t>
            </a:r>
            <a:r>
              <a:rPr lang="en-US" altLang="en-US" sz="2400" dirty="0" err="1">
                <a:solidFill>
                  <a:srgbClr val="0000FF"/>
                </a:solidFill>
                <a:latin typeface="Arial" charset="0"/>
                <a:cs typeface="Arial" charset="0"/>
              </a:rPr>
              <a:t>vụ</a:t>
            </a:r>
            <a:r>
              <a:rPr lang="en-US" altLang="en-US" sz="2400" dirty="0">
                <a:solidFill>
                  <a:srgbClr val="0000FF"/>
                </a:solidFill>
                <a:latin typeface="Arial" charset="0"/>
                <a:cs typeface="Arial" charset="0"/>
              </a:rPr>
              <a:t> CSĐD </a:t>
            </a:r>
            <a:r>
              <a:rPr lang="en-US" altLang="en-US" sz="2400" dirty="0" err="1">
                <a:solidFill>
                  <a:srgbClr val="0000FF"/>
                </a:solidFill>
                <a:latin typeface="Arial" charset="0"/>
                <a:cs typeface="Arial" charset="0"/>
              </a:rPr>
              <a:t>vào</a:t>
            </a:r>
            <a:r>
              <a:rPr lang="en-US" altLang="en-US" sz="2400" dirty="0">
                <a:solidFill>
                  <a:srgbClr val="0000FF"/>
                </a:solidFill>
                <a:latin typeface="Arial" charset="0"/>
                <a:cs typeface="Arial" charset="0"/>
              </a:rPr>
              <a:t> </a:t>
            </a:r>
            <a:r>
              <a:rPr lang="en-US" altLang="en-US" sz="2400" i="1" dirty="0">
                <a:solidFill>
                  <a:srgbClr val="0000FF"/>
                </a:solidFill>
                <a:effectLst>
                  <a:outerShdw blurRad="38100" dist="38100" dir="2700000" algn="tl">
                    <a:srgbClr val="000000">
                      <a:alpha val="43137"/>
                    </a:srgbClr>
                  </a:outerShdw>
                </a:effectLst>
                <a:latin typeface="Arial" charset="0"/>
                <a:cs typeface="Arial" charset="0"/>
              </a:rPr>
              <a:t>TT35/2019/TT-BYT </a:t>
            </a:r>
            <a:r>
              <a:rPr lang="en-US" altLang="en-US" sz="2400" dirty="0" err="1">
                <a:solidFill>
                  <a:srgbClr val="0000FF"/>
                </a:solidFill>
                <a:latin typeface="Arial" charset="0"/>
                <a:cs typeface="Arial" charset="0"/>
              </a:rPr>
              <a:t>làm</a:t>
            </a:r>
            <a:r>
              <a:rPr lang="en-US" altLang="en-US" sz="2400" dirty="0">
                <a:solidFill>
                  <a:srgbClr val="0000FF"/>
                </a:solidFill>
                <a:latin typeface="Arial" charset="0"/>
                <a:cs typeface="Arial" charset="0"/>
              </a:rPr>
              <a:t> </a:t>
            </a:r>
            <a:r>
              <a:rPr lang="en-US" altLang="en-US" sz="2400" dirty="0" err="1">
                <a:solidFill>
                  <a:srgbClr val="0000FF"/>
                </a:solidFill>
                <a:latin typeface="Arial" charset="0"/>
                <a:cs typeface="Arial" charset="0"/>
              </a:rPr>
              <a:t>cơ</a:t>
            </a:r>
            <a:r>
              <a:rPr lang="en-US" altLang="en-US" sz="2400" dirty="0">
                <a:solidFill>
                  <a:srgbClr val="0000FF"/>
                </a:solidFill>
                <a:latin typeface="Arial" charset="0"/>
                <a:cs typeface="Arial" charset="0"/>
              </a:rPr>
              <a:t> </a:t>
            </a:r>
            <a:r>
              <a:rPr lang="en-US" altLang="en-US" sz="2400" dirty="0" err="1">
                <a:solidFill>
                  <a:srgbClr val="0000FF"/>
                </a:solidFill>
                <a:latin typeface="Arial" charset="0"/>
                <a:cs typeface="Arial" charset="0"/>
              </a:rPr>
              <a:t>sở</a:t>
            </a:r>
            <a:r>
              <a:rPr lang="en-US" altLang="en-US" sz="2400" dirty="0">
                <a:solidFill>
                  <a:srgbClr val="0000FF"/>
                </a:solidFill>
                <a:latin typeface="Arial" charset="0"/>
                <a:cs typeface="Arial" charset="0"/>
              </a:rPr>
              <a:t> </a:t>
            </a:r>
            <a:r>
              <a:rPr lang="en-US" altLang="en-US" sz="2400" dirty="0" err="1">
                <a:solidFill>
                  <a:srgbClr val="0000FF"/>
                </a:solidFill>
                <a:latin typeface="Arial" charset="0"/>
                <a:cs typeface="Arial" charset="0"/>
              </a:rPr>
              <a:t>xác</a:t>
            </a:r>
            <a:r>
              <a:rPr lang="en-US" altLang="en-US" sz="2400" dirty="0">
                <a:solidFill>
                  <a:srgbClr val="0000FF"/>
                </a:solidFill>
                <a:latin typeface="Arial" charset="0"/>
                <a:cs typeface="Arial" charset="0"/>
              </a:rPr>
              <a:t> </a:t>
            </a:r>
            <a:r>
              <a:rPr lang="en-US" altLang="en-US" sz="2400" dirty="0" err="1">
                <a:solidFill>
                  <a:srgbClr val="0000FF"/>
                </a:solidFill>
                <a:latin typeface="Arial" charset="0"/>
                <a:cs typeface="Arial" charset="0"/>
              </a:rPr>
              <a:t>định</a:t>
            </a:r>
            <a:r>
              <a:rPr lang="en-US" altLang="en-US" sz="2400" dirty="0">
                <a:solidFill>
                  <a:srgbClr val="0000FF"/>
                </a:solidFill>
                <a:latin typeface="Arial" charset="0"/>
                <a:cs typeface="Arial" charset="0"/>
              </a:rPr>
              <a:t> PVHĐCM &amp; chi </a:t>
            </a:r>
            <a:r>
              <a:rPr lang="en-US" altLang="en-US" sz="2400" dirty="0" err="1">
                <a:solidFill>
                  <a:srgbClr val="0000FF"/>
                </a:solidFill>
                <a:latin typeface="Arial" charset="0"/>
                <a:cs typeface="Arial" charset="0"/>
              </a:rPr>
              <a:t>trả</a:t>
            </a:r>
            <a:r>
              <a:rPr lang="en-US" altLang="en-US" sz="2400" dirty="0">
                <a:solidFill>
                  <a:srgbClr val="0000FF"/>
                </a:solidFill>
                <a:latin typeface="Arial" charset="0"/>
                <a:cs typeface="Arial" charset="0"/>
              </a:rPr>
              <a:t> </a:t>
            </a:r>
            <a:r>
              <a:rPr lang="en-US" altLang="en-US" sz="2400" dirty="0" err="1">
                <a:solidFill>
                  <a:srgbClr val="0000FF"/>
                </a:solidFill>
                <a:latin typeface="Arial" charset="0"/>
                <a:cs typeface="Arial" charset="0"/>
              </a:rPr>
              <a:t>của</a:t>
            </a:r>
            <a:r>
              <a:rPr lang="en-US" altLang="en-US" sz="2400" dirty="0">
                <a:solidFill>
                  <a:srgbClr val="0000FF"/>
                </a:solidFill>
                <a:latin typeface="Arial" charset="0"/>
                <a:cs typeface="Arial" charset="0"/>
              </a:rPr>
              <a:t> BHYT </a:t>
            </a:r>
            <a:r>
              <a:rPr lang="en-US" altLang="en-US" sz="2400" dirty="0" err="1">
                <a:solidFill>
                  <a:srgbClr val="0000FF"/>
                </a:solidFill>
                <a:latin typeface="Arial" charset="0"/>
                <a:cs typeface="Arial" charset="0"/>
              </a:rPr>
              <a:t>cho</a:t>
            </a:r>
            <a:r>
              <a:rPr lang="en-US" altLang="en-US" sz="2400" dirty="0">
                <a:solidFill>
                  <a:srgbClr val="0000FF"/>
                </a:solidFill>
                <a:latin typeface="Arial" charset="0"/>
                <a:cs typeface="Arial" charset="0"/>
              </a:rPr>
              <a:t> </a:t>
            </a:r>
            <a:r>
              <a:rPr lang="en-US" altLang="en-US" sz="2400" dirty="0" err="1">
                <a:solidFill>
                  <a:srgbClr val="0000FF"/>
                </a:solidFill>
                <a:latin typeface="Arial" charset="0"/>
                <a:cs typeface="Arial" charset="0"/>
              </a:rPr>
              <a:t>cơ</a:t>
            </a:r>
            <a:r>
              <a:rPr lang="en-US" altLang="en-US" sz="2400" dirty="0">
                <a:solidFill>
                  <a:srgbClr val="0000FF"/>
                </a:solidFill>
                <a:latin typeface="Arial" charset="0"/>
                <a:cs typeface="Arial" charset="0"/>
              </a:rPr>
              <a:t> </a:t>
            </a:r>
            <a:r>
              <a:rPr lang="en-US" altLang="en-US" sz="2400" dirty="0" err="1">
                <a:solidFill>
                  <a:srgbClr val="0000FF"/>
                </a:solidFill>
                <a:latin typeface="Arial" charset="0"/>
                <a:cs typeface="Arial" charset="0"/>
              </a:rPr>
              <a:t>sở</a:t>
            </a:r>
            <a:r>
              <a:rPr lang="en-US" altLang="en-US" sz="2400" dirty="0">
                <a:solidFill>
                  <a:srgbClr val="0000FF"/>
                </a:solidFill>
                <a:latin typeface="Arial" charset="0"/>
                <a:cs typeface="Arial" charset="0"/>
              </a:rPr>
              <a:t> KCB</a:t>
            </a:r>
          </a:p>
        </p:txBody>
      </p:sp>
      <p:sp>
        <p:nvSpPr>
          <p:cNvPr id="11" name="AutoShape 3"/>
          <p:cNvSpPr>
            <a:spLocks noChangeArrowheads="1"/>
          </p:cNvSpPr>
          <p:nvPr/>
        </p:nvSpPr>
        <p:spPr bwMode="auto">
          <a:xfrm rot="5400000">
            <a:off x="6149811" y="1683814"/>
            <a:ext cx="1659900" cy="919401"/>
          </a:xfrm>
          <a:prstGeom prst="roundRect">
            <a:avLst>
              <a:gd name="adj" fmla="val 16667"/>
            </a:avLst>
          </a:prstGeom>
          <a:solidFill>
            <a:schemeClr val="accent2"/>
          </a:solidFill>
          <a:ln w="381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auto">
              <a:spcBef>
                <a:spcPct val="50000"/>
              </a:spcBef>
              <a:spcAft>
                <a:spcPts val="0"/>
              </a:spcAft>
              <a:defRPr/>
            </a:pPr>
            <a:r>
              <a:rPr lang="en-US" sz="2400" b="1" dirty="0">
                <a:solidFill>
                  <a:srgbClr val="FFFF00"/>
                </a:solidFill>
                <a:effectLst>
                  <a:outerShdw blurRad="38100" dist="38100" dir="2700000" algn="tl">
                    <a:srgbClr val="000000"/>
                  </a:outerShdw>
                </a:effectLst>
                <a:latin typeface="Times New Roman" pitchFamily="18" charset="0"/>
                <a:cs typeface="+mn-cs"/>
              </a:rPr>
              <a:t>TRANG THIẾT BỊ </a:t>
            </a:r>
          </a:p>
        </p:txBody>
      </p:sp>
      <p:sp>
        <p:nvSpPr>
          <p:cNvPr id="14" name="AutoShape 5"/>
          <p:cNvSpPr>
            <a:spLocks noChangeArrowheads="1"/>
          </p:cNvSpPr>
          <p:nvPr/>
        </p:nvSpPr>
        <p:spPr bwMode="auto">
          <a:xfrm>
            <a:off x="1371601" y="838200"/>
            <a:ext cx="6553199" cy="537097"/>
          </a:xfrm>
          <a:prstGeom prst="triangle">
            <a:avLst>
              <a:gd name="adj" fmla="val 49917"/>
            </a:avLst>
          </a:prstGeom>
          <a:solidFill>
            <a:schemeClr val="tx2"/>
          </a:solidFill>
          <a:ln w="381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auto">
              <a:lnSpc>
                <a:spcPts val="2200"/>
              </a:lnSpc>
              <a:spcBef>
                <a:spcPct val="50000"/>
              </a:spcBef>
              <a:spcAft>
                <a:spcPts val="0"/>
              </a:spcAft>
              <a:defRPr/>
            </a:pPr>
            <a:endParaRPr lang="en-US" sz="2800" b="1" dirty="0">
              <a:solidFill>
                <a:srgbClr val="FF66FF"/>
              </a:solidFill>
              <a:effectLst>
                <a:outerShdw blurRad="38100" dist="38100" dir="2700000" algn="tl">
                  <a:srgbClr val="000000"/>
                </a:outerShdw>
              </a:effectLst>
              <a:latin typeface="Times New Roman" pitchFamily="18" charset="0"/>
              <a:cs typeface="+mn-cs"/>
            </a:endParaRPr>
          </a:p>
        </p:txBody>
      </p:sp>
      <p:sp>
        <p:nvSpPr>
          <p:cNvPr id="17" name="TextBox 16"/>
          <p:cNvSpPr txBox="1"/>
          <p:nvPr/>
        </p:nvSpPr>
        <p:spPr bwMode="auto">
          <a:xfrm>
            <a:off x="2445544" y="990600"/>
            <a:ext cx="4405313" cy="424732"/>
          </a:xfrm>
          <a:prstGeom prst="rect">
            <a:avLst/>
          </a:prstGeom>
          <a:noFill/>
          <a:ln w="9525">
            <a:noFill/>
            <a:miter lim="800000"/>
            <a:headEnd/>
            <a:tailEnd/>
          </a:ln>
          <a:effectLst/>
        </p:spPr>
        <p:txBody>
          <a:bodyPr>
            <a:spAutoFit/>
          </a:bodyPr>
          <a:lstStyle/>
          <a:p>
            <a:pPr algn="ctr" fontAlgn="auto">
              <a:lnSpc>
                <a:spcPct val="90000"/>
              </a:lnSpc>
              <a:spcBef>
                <a:spcPct val="20000"/>
              </a:spcBef>
              <a:spcAft>
                <a:spcPts val="0"/>
              </a:spcAft>
              <a:buClr>
                <a:schemeClr val="accent1"/>
              </a:buClr>
              <a:buSzPct val="85000"/>
              <a:defRPr/>
            </a:pPr>
            <a:r>
              <a:rPr lang="en-US" sz="2400" b="1" kern="0" dirty="0">
                <a:solidFill>
                  <a:srgbClr val="FFFF00"/>
                </a:solidFill>
                <a:effectLst>
                  <a:outerShdw blurRad="38100" dist="38100" dir="2700000" algn="tl">
                    <a:srgbClr val="000000">
                      <a:alpha val="43137"/>
                    </a:srgbClr>
                  </a:outerShdw>
                </a:effectLst>
                <a:latin typeface="+mn-lt"/>
                <a:cs typeface="+mn-cs"/>
              </a:rPr>
              <a:t>CHẤT LƯỢNG BV</a:t>
            </a:r>
          </a:p>
        </p:txBody>
      </p:sp>
      <p:sp>
        <p:nvSpPr>
          <p:cNvPr id="20" name="AutoShape 2"/>
          <p:cNvSpPr>
            <a:spLocks noChangeArrowheads="1"/>
          </p:cNvSpPr>
          <p:nvPr/>
        </p:nvSpPr>
        <p:spPr bwMode="auto">
          <a:xfrm>
            <a:off x="1653931" y="2877865"/>
            <a:ext cx="5915641" cy="537097"/>
          </a:xfrm>
          <a:prstGeom prst="roundRect">
            <a:avLst>
              <a:gd name="adj" fmla="val 16667"/>
            </a:avLst>
          </a:prstGeom>
          <a:solidFill>
            <a:srgbClr val="92D050"/>
          </a:solidFill>
          <a:ln w="381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auto">
              <a:lnSpc>
                <a:spcPts val="1800"/>
              </a:lnSpc>
              <a:spcBef>
                <a:spcPct val="50000"/>
              </a:spcBef>
              <a:spcAft>
                <a:spcPts val="0"/>
              </a:spcAft>
              <a:defRPr/>
            </a:pPr>
            <a:r>
              <a:rPr lang="en-US" b="1" dirty="0">
                <a:effectLst>
                  <a:outerShdw blurRad="38100" dist="38100" dir="2700000" algn="tl">
                    <a:srgbClr val="000000"/>
                  </a:outerShdw>
                </a:effectLst>
                <a:latin typeface="Times New Roman" pitchFamily="18" charset="0"/>
                <a:cs typeface="+mn-cs"/>
              </a:rPr>
              <a:t> </a:t>
            </a:r>
            <a:endParaRPr lang="en-US" sz="1400" b="1" dirty="0">
              <a:effectLst>
                <a:outerShdw blurRad="38100" dist="38100" dir="2700000" algn="tl">
                  <a:srgbClr val="000000"/>
                </a:outerShdw>
              </a:effectLst>
              <a:latin typeface="Times New Roman" pitchFamily="18" charset="0"/>
              <a:cs typeface="+mn-cs"/>
            </a:endParaRPr>
          </a:p>
          <a:p>
            <a:pPr algn="ctr" fontAlgn="auto">
              <a:lnSpc>
                <a:spcPts val="1800"/>
              </a:lnSpc>
              <a:spcBef>
                <a:spcPct val="50000"/>
              </a:spcBef>
              <a:spcAft>
                <a:spcPts val="0"/>
              </a:spcAft>
              <a:defRPr/>
            </a:pPr>
            <a:endParaRPr lang="en-US" sz="1400" b="1" dirty="0">
              <a:effectLst>
                <a:outerShdw blurRad="38100" dist="38100" dir="2700000" algn="tl">
                  <a:srgbClr val="000000"/>
                </a:outerShdw>
              </a:effectLst>
              <a:latin typeface="Times New Roman" pitchFamily="18" charset="0"/>
              <a:cs typeface="+mn-cs"/>
            </a:endParaRPr>
          </a:p>
        </p:txBody>
      </p:sp>
      <p:sp>
        <p:nvSpPr>
          <p:cNvPr id="21" name="TextBox 1"/>
          <p:cNvSpPr txBox="1">
            <a:spLocks noChangeArrowheads="1"/>
          </p:cNvSpPr>
          <p:nvPr/>
        </p:nvSpPr>
        <p:spPr bwMode="auto">
          <a:xfrm>
            <a:off x="1792351" y="2914888"/>
            <a:ext cx="5638800" cy="38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vi-VN" altLang="en-US" sz="2400" b="1" dirty="0">
                <a:solidFill>
                  <a:srgbClr val="7030A0"/>
                </a:solidFill>
                <a:latin typeface="Arial" pitchFamily="34" charset="0"/>
              </a:rPr>
              <a:t>ĐẠO ĐỨC NGHỀ NGHIỆP</a:t>
            </a:r>
            <a:endParaRPr lang="en-US" altLang="en-US" sz="2400" b="1" dirty="0">
              <a:solidFill>
                <a:srgbClr val="7030A0"/>
              </a:solidFill>
              <a:latin typeface="Arial" pitchFamily="34" charset="0"/>
            </a:endParaRPr>
          </a:p>
        </p:txBody>
      </p:sp>
      <p:cxnSp>
        <p:nvCxnSpPr>
          <p:cNvPr id="6" name="Straight Connector 5">
            <a:extLst>
              <a:ext uri="{FF2B5EF4-FFF2-40B4-BE49-F238E27FC236}">
                <a16:creationId xmlns:a16="http://schemas.microsoft.com/office/drawing/2014/main" xmlns="" id="{3EADAC68-C860-6FB7-AF74-2CA39E88E966}"/>
              </a:ext>
            </a:extLst>
          </p:cNvPr>
          <p:cNvCxnSpPr>
            <a:cxnSpLocks/>
          </p:cNvCxnSpPr>
          <p:nvPr/>
        </p:nvCxnSpPr>
        <p:spPr>
          <a:xfrm>
            <a:off x="381000" y="685800"/>
            <a:ext cx="8238068"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4" name="Rectangle 2">
            <a:extLst>
              <a:ext uri="{FF2B5EF4-FFF2-40B4-BE49-F238E27FC236}">
                <a16:creationId xmlns:a16="http://schemas.microsoft.com/office/drawing/2014/main" xmlns="" id="{7B0020D5-E57A-2290-EA5A-657DAA8C439A}"/>
              </a:ext>
            </a:extLst>
          </p:cNvPr>
          <p:cNvSpPr txBox="1">
            <a:spLocks noChangeArrowheads="1"/>
          </p:cNvSpPr>
          <p:nvPr/>
        </p:nvSpPr>
        <p:spPr bwMode="auto">
          <a:xfrm>
            <a:off x="307975" y="261609"/>
            <a:ext cx="8812306" cy="60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ts val="2500"/>
              </a:lnSpc>
            </a:pP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Bàn</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về</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giá</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trị</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dịch</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vụ</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CSĐD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KCB</a:t>
            </a:r>
            <a:endParaRPr lang="en-US" altLang="en-US" sz="3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97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Sau mổ hiện tại chị Ngân đã được chuyển lên khoa Hồi sức tích cực (Hình ảnh chị Ngân ngày 12/6)">
            <a:extLst>
              <a:ext uri="{FF2B5EF4-FFF2-40B4-BE49-F238E27FC236}">
                <a16:creationId xmlns:a16="http://schemas.microsoft.com/office/drawing/2014/main" xmlns="" id="{1369D3B0-41D3-4A73-B085-8ADEB1C365E8}"/>
              </a:ext>
            </a:extLst>
          </p:cNvPr>
          <p:cNvPicPr>
            <a:picLocks noChangeAspect="1" noChangeArrowheads="1"/>
          </p:cNvPicPr>
          <p:nvPr/>
        </p:nvPicPr>
        <p:blipFill>
          <a:blip r:embed="rId3"/>
          <a:srcRect/>
          <a:stretch>
            <a:fillRect/>
          </a:stretch>
        </p:blipFill>
        <p:spPr bwMode="auto">
          <a:xfrm>
            <a:off x="381000" y="838199"/>
            <a:ext cx="4038600" cy="4495801"/>
          </a:xfrm>
          <a:prstGeom prst="rect">
            <a:avLst/>
          </a:prstGeom>
          <a:noFill/>
          <a:ln>
            <a:noFill/>
          </a:ln>
          <a:effectLst>
            <a:outerShdw blurRad="44450" dist="27940" dir="5400000" algn="ctr">
              <a:srgbClr val="000000">
                <a:alpha val="32000"/>
              </a:srgbClr>
            </a:outerShdw>
          </a:effectLst>
          <a:scene3d>
            <a:camera prst="obliqueTopLeft"/>
            <a:lightRig rig="balanced" dir="t">
              <a:rot lat="0" lon="0" rev="8700000"/>
            </a:lightRig>
          </a:scene3d>
          <a:sp3d>
            <a:bevelT w="190500" h="38100"/>
          </a:sp3d>
        </p:spPr>
      </p:pic>
      <p:pic>
        <p:nvPicPr>
          <p:cNvPr id="6" name="Picture 2" descr="Nhiều trẻ sinh non sống được nhưng gặp phải những vấn đề về phát triển trí tuệ, thị giác và thể chất nên cần được chăm sóc và chữa trị kịp thời.">
            <a:extLst>
              <a:ext uri="{FF2B5EF4-FFF2-40B4-BE49-F238E27FC236}">
                <a16:creationId xmlns:a16="http://schemas.microsoft.com/office/drawing/2014/main" xmlns="" id="{DCA66401-4DEF-40B8-8F3B-1B34E5093967}"/>
              </a:ext>
            </a:extLst>
          </p:cNvPr>
          <p:cNvPicPr>
            <a:picLocks noChangeAspect="1" noChangeArrowheads="1"/>
          </p:cNvPicPr>
          <p:nvPr/>
        </p:nvPicPr>
        <p:blipFill>
          <a:blip r:embed="rId4"/>
          <a:srcRect/>
          <a:stretch>
            <a:fillRect/>
          </a:stretch>
        </p:blipFill>
        <p:spPr bwMode="auto">
          <a:xfrm>
            <a:off x="4800600" y="838200"/>
            <a:ext cx="3962400" cy="44958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9" name="TextBox 8">
            <a:extLst>
              <a:ext uri="{FF2B5EF4-FFF2-40B4-BE49-F238E27FC236}">
                <a16:creationId xmlns:a16="http://schemas.microsoft.com/office/drawing/2014/main" xmlns="" id="{F8049EFA-2B17-4BB8-BECB-47CC4612027F}"/>
              </a:ext>
            </a:extLst>
          </p:cNvPr>
          <p:cNvSpPr txBox="1"/>
          <p:nvPr/>
        </p:nvSpPr>
        <p:spPr>
          <a:xfrm>
            <a:off x="307975" y="5531303"/>
            <a:ext cx="8915400" cy="523220"/>
          </a:xfrm>
          <a:prstGeom prst="rect">
            <a:avLst/>
          </a:prstGeom>
          <a:noFill/>
        </p:spPr>
        <p:txBody>
          <a:bodyPr wrap="square">
            <a:spAutoFit/>
          </a:bodyPr>
          <a:lstStyle/>
          <a:p>
            <a:pPr>
              <a:defRPr/>
            </a:pPr>
            <a:r>
              <a:rPr lang="en-US" sz="2800" dirty="0">
                <a:effectLst>
                  <a:outerShdw blurRad="38100" dist="38100" dir="2700000" algn="tl">
                    <a:srgbClr val="000000">
                      <a:alpha val="43137"/>
                    </a:srgbClr>
                  </a:outerShdw>
                </a:effectLst>
                <a:cs typeface="Arial" charset="0"/>
              </a:rPr>
              <a:t>ĐDV </a:t>
            </a:r>
            <a:r>
              <a:rPr lang="en-US" sz="2800" dirty="0" err="1">
                <a:effectLst>
                  <a:outerShdw blurRad="38100" dist="38100" dir="2700000" algn="tl">
                    <a:srgbClr val="000000">
                      <a:alpha val="43137"/>
                    </a:srgbClr>
                  </a:outerShdw>
                </a:effectLst>
                <a:cs typeface="Arial" charset="0"/>
              </a:rPr>
              <a:t>đóng</a:t>
            </a:r>
            <a:r>
              <a:rPr lang="en-US" sz="2800" dirty="0">
                <a:effectLst>
                  <a:outerShdw blurRad="38100" dist="38100" dir="2700000" algn="tl">
                    <a:srgbClr val="000000">
                      <a:alpha val="43137"/>
                    </a:srgbClr>
                  </a:outerShdw>
                </a:effectLst>
                <a:cs typeface="Arial" charset="0"/>
              </a:rPr>
              <a:t> </a:t>
            </a:r>
            <a:r>
              <a:rPr lang="en-US" sz="2800" dirty="0" err="1">
                <a:effectLst>
                  <a:outerShdw blurRad="38100" dist="38100" dir="2700000" algn="tl">
                    <a:srgbClr val="000000">
                      <a:alpha val="43137"/>
                    </a:srgbClr>
                  </a:outerShdw>
                </a:effectLst>
                <a:cs typeface="Arial" charset="0"/>
              </a:rPr>
              <a:t>góp</a:t>
            </a:r>
            <a:r>
              <a:rPr lang="en-US" sz="2800" dirty="0">
                <a:effectLst>
                  <a:outerShdw blurRad="38100" dist="38100" dir="2700000" algn="tl">
                    <a:srgbClr val="000000">
                      <a:alpha val="43137"/>
                    </a:srgbClr>
                  </a:outerShdw>
                </a:effectLst>
                <a:cs typeface="Arial" charset="0"/>
              </a:rPr>
              <a:t> </a:t>
            </a:r>
            <a:r>
              <a:rPr lang="en-US" sz="2800" dirty="0" err="1">
                <a:effectLst>
                  <a:outerShdw blurRad="38100" dist="38100" dir="2700000" algn="tl">
                    <a:srgbClr val="000000">
                      <a:alpha val="43137"/>
                    </a:srgbClr>
                  </a:outerShdw>
                </a:effectLst>
                <a:cs typeface="Arial" charset="0"/>
              </a:rPr>
              <a:t>quan</a:t>
            </a:r>
            <a:r>
              <a:rPr lang="en-US" sz="2800" dirty="0">
                <a:effectLst>
                  <a:outerShdw blurRad="38100" dist="38100" dir="2700000" algn="tl">
                    <a:srgbClr val="000000">
                      <a:alpha val="43137"/>
                    </a:srgbClr>
                  </a:outerShdw>
                </a:effectLst>
                <a:cs typeface="Arial" charset="0"/>
              </a:rPr>
              <a:t> </a:t>
            </a:r>
            <a:r>
              <a:rPr lang="en-US" sz="2800" dirty="0" err="1">
                <a:effectLst>
                  <a:outerShdw blurRad="38100" dist="38100" dir="2700000" algn="tl">
                    <a:srgbClr val="000000">
                      <a:alpha val="43137"/>
                    </a:srgbClr>
                  </a:outerShdw>
                </a:effectLst>
                <a:cs typeface="Arial" charset="0"/>
              </a:rPr>
              <a:t>trọng</a:t>
            </a:r>
            <a:r>
              <a:rPr lang="en-US" sz="2800" dirty="0">
                <a:effectLst>
                  <a:outerShdw blurRad="38100" dist="38100" dir="2700000" algn="tl">
                    <a:srgbClr val="000000">
                      <a:alpha val="43137"/>
                    </a:srgbClr>
                  </a:outerShdw>
                </a:effectLst>
                <a:cs typeface="Arial" charset="0"/>
              </a:rPr>
              <a:t> </a:t>
            </a:r>
            <a:r>
              <a:rPr lang="en-US" sz="2800" dirty="0" err="1">
                <a:effectLst>
                  <a:outerShdw blurRad="38100" dist="38100" dir="2700000" algn="tl">
                    <a:srgbClr val="000000">
                      <a:alpha val="43137"/>
                    </a:srgbClr>
                  </a:outerShdw>
                </a:effectLst>
                <a:cs typeface="Arial" charset="0"/>
              </a:rPr>
              <a:t>vào</a:t>
            </a:r>
            <a:r>
              <a:rPr lang="en-US" sz="2800" dirty="0">
                <a:effectLst>
                  <a:outerShdw blurRad="38100" dist="38100" dir="2700000" algn="tl">
                    <a:srgbClr val="000000">
                      <a:alpha val="43137"/>
                    </a:srgbClr>
                  </a:outerShdw>
                </a:effectLst>
                <a:cs typeface="Arial" charset="0"/>
              </a:rPr>
              <a:t> </a:t>
            </a:r>
            <a:r>
              <a:rPr lang="en-US" sz="2800" dirty="0" err="1">
                <a:effectLst>
                  <a:outerShdw blurRad="38100" dist="38100" dir="2700000" algn="tl">
                    <a:srgbClr val="000000">
                      <a:alpha val="43137"/>
                    </a:srgbClr>
                  </a:outerShdw>
                </a:effectLst>
                <a:cs typeface="Arial" charset="0"/>
              </a:rPr>
              <a:t>kết</a:t>
            </a:r>
            <a:r>
              <a:rPr lang="en-US" sz="2800" dirty="0">
                <a:effectLst>
                  <a:outerShdw blurRad="38100" dist="38100" dir="2700000" algn="tl">
                    <a:srgbClr val="000000">
                      <a:alpha val="43137"/>
                    </a:srgbClr>
                  </a:outerShdw>
                </a:effectLst>
                <a:cs typeface="Arial" charset="0"/>
              </a:rPr>
              <a:t> </a:t>
            </a:r>
            <a:r>
              <a:rPr lang="en-US" sz="2800" dirty="0" err="1">
                <a:effectLst>
                  <a:outerShdw blurRad="38100" dist="38100" dir="2700000" algn="tl">
                    <a:srgbClr val="000000">
                      <a:alpha val="43137"/>
                    </a:srgbClr>
                  </a:outerShdw>
                </a:effectLst>
                <a:cs typeface="Arial" charset="0"/>
              </a:rPr>
              <a:t>quả</a:t>
            </a:r>
            <a:r>
              <a:rPr lang="en-US" sz="2800" dirty="0">
                <a:effectLst>
                  <a:outerShdw blurRad="38100" dist="38100" dir="2700000" algn="tl">
                    <a:srgbClr val="000000">
                      <a:alpha val="43137"/>
                    </a:srgbClr>
                  </a:outerShdw>
                </a:effectLst>
                <a:cs typeface="Arial" charset="0"/>
              </a:rPr>
              <a:t> &amp; </a:t>
            </a:r>
            <a:r>
              <a:rPr lang="en-US" sz="2800" dirty="0" err="1">
                <a:effectLst>
                  <a:outerShdw blurRad="38100" dist="38100" dir="2700000" algn="tl">
                    <a:srgbClr val="000000">
                      <a:alpha val="43137"/>
                    </a:srgbClr>
                  </a:outerShdw>
                </a:effectLst>
                <a:cs typeface="Arial" charset="0"/>
              </a:rPr>
              <a:t>điều</a:t>
            </a:r>
            <a:r>
              <a:rPr lang="en-US" sz="2800" dirty="0">
                <a:effectLst>
                  <a:outerShdw blurRad="38100" dist="38100" dir="2700000" algn="tl">
                    <a:srgbClr val="000000">
                      <a:alpha val="43137"/>
                    </a:srgbClr>
                  </a:outerShdw>
                </a:effectLst>
                <a:cs typeface="Arial" charset="0"/>
              </a:rPr>
              <a:t> </a:t>
            </a:r>
            <a:r>
              <a:rPr lang="en-US" sz="2800" dirty="0" err="1">
                <a:effectLst>
                  <a:outerShdw blurRad="38100" dist="38100" dir="2700000" algn="tl">
                    <a:srgbClr val="000000">
                      <a:alpha val="43137"/>
                    </a:srgbClr>
                  </a:outerShdw>
                </a:effectLst>
                <a:cs typeface="Arial" charset="0"/>
              </a:rPr>
              <a:t>trị</a:t>
            </a:r>
            <a:r>
              <a:rPr lang="en-US" sz="2800" dirty="0">
                <a:effectLst>
                  <a:outerShdw blurRad="38100" dist="38100" dir="2700000" algn="tl">
                    <a:srgbClr val="000000">
                      <a:alpha val="43137"/>
                    </a:srgbClr>
                  </a:outerShdw>
                </a:effectLst>
                <a:cs typeface="Arial" charset="0"/>
              </a:rPr>
              <a:t> NB</a:t>
            </a:r>
          </a:p>
        </p:txBody>
      </p:sp>
      <p:sp>
        <p:nvSpPr>
          <p:cNvPr id="3" name="Rectangle 2">
            <a:extLst>
              <a:ext uri="{FF2B5EF4-FFF2-40B4-BE49-F238E27FC236}">
                <a16:creationId xmlns:a16="http://schemas.microsoft.com/office/drawing/2014/main" xmlns="" id="{EB61BBED-B2E2-012D-5F6F-74ADE88F4BC4}"/>
              </a:ext>
            </a:extLst>
          </p:cNvPr>
          <p:cNvSpPr txBox="1">
            <a:spLocks noChangeArrowheads="1"/>
          </p:cNvSpPr>
          <p:nvPr/>
        </p:nvSpPr>
        <p:spPr bwMode="auto">
          <a:xfrm>
            <a:off x="307975" y="261609"/>
            <a:ext cx="8812306" cy="60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ts val="2500"/>
              </a:lnSpc>
            </a:pP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Bàn</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về</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giá</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trị</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dịch</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vụ</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CSĐD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KCB</a:t>
            </a:r>
            <a:endParaRPr lang="en-US" altLang="en-US" sz="3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230950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
            <a:extLst>
              <a:ext uri="{FF2B5EF4-FFF2-40B4-BE49-F238E27FC236}">
                <a16:creationId xmlns:a16="http://schemas.microsoft.com/office/drawing/2014/main" xmlns="" id="{BBD7BDCC-1CA6-4E65-B4BC-B361B6620218}"/>
              </a:ext>
            </a:extLst>
          </p:cNvPr>
          <p:cNvSpPr txBox="1">
            <a:spLocks noChangeArrowheads="1"/>
          </p:cNvSpPr>
          <p:nvPr/>
        </p:nvSpPr>
        <p:spPr bwMode="auto">
          <a:xfrm>
            <a:off x="182530" y="1186191"/>
            <a:ext cx="4775468" cy="541020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2438" algn="just" eaLnBrk="1" hangingPunct="1">
              <a:lnSpc>
                <a:spcPts val="2500"/>
              </a:lnSpc>
              <a:spcBef>
                <a:spcPts val="600"/>
              </a:spcBef>
              <a:buFont typeface="HGGothicE" panose="020B0909000000000000" pitchFamily="49" charset="-128"/>
              <a:buChar char="☞"/>
            </a:pPr>
            <a:r>
              <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YHLS (clinical medicines) </a:t>
            </a:r>
            <a:r>
              <a:rPr lang="en-US" alt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phát</a:t>
            </a:r>
            <a:r>
              <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triển</a:t>
            </a:r>
            <a:r>
              <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nhanh</a:t>
            </a:r>
            <a:r>
              <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đòi</a:t>
            </a:r>
            <a:r>
              <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hỏi</a:t>
            </a:r>
            <a:r>
              <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ĐDLS (clinical Nursing) </a:t>
            </a:r>
            <a:r>
              <a:rPr lang="en-US" alt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phát</a:t>
            </a:r>
            <a:r>
              <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triển</a:t>
            </a:r>
            <a:r>
              <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tương</a:t>
            </a:r>
            <a:r>
              <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ứng</a:t>
            </a:r>
            <a:endPar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2438" algn="just" eaLnBrk="1" hangingPunct="1">
              <a:lnSpc>
                <a:spcPts val="2500"/>
              </a:lnSpc>
              <a:spcBef>
                <a:spcPts val="600"/>
              </a:spcBef>
              <a:buFont typeface="HGGothicE" panose="020B0909000000000000" pitchFamily="49" charset="-128"/>
              <a:buChar char="☞"/>
            </a:pPr>
            <a:endPar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2438" algn="just" eaLnBrk="1" hangingPunct="1">
              <a:lnSpc>
                <a:spcPts val="2500"/>
              </a:lnSpc>
              <a:spcBef>
                <a:spcPts val="600"/>
              </a:spcBef>
              <a:buFont typeface="HGGothicE" panose="020B0909000000000000" pitchFamily="49" charset="-128"/>
              <a:buChar char="☞"/>
            </a:pPr>
            <a:r>
              <a:rPr lang="en-US" alt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a:t>
            </a:r>
            <a:r>
              <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nước</a:t>
            </a:r>
            <a:r>
              <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đào</a:t>
            </a:r>
            <a:r>
              <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tạo</a:t>
            </a:r>
            <a:r>
              <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ĐDCK </a:t>
            </a: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(Clinical Nurse Specialist-CNS)</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từ</a:t>
            </a:r>
            <a:r>
              <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1980s </a:t>
            </a:r>
            <a:r>
              <a:rPr lang="en-US" alt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ĐDCS </a:t>
            </a: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(Clinical Certified Nurse)</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từ</a:t>
            </a:r>
            <a:r>
              <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2000s. </a:t>
            </a:r>
          </a:p>
          <a:p>
            <a:pPr marL="452438" algn="just" eaLnBrk="1" hangingPunct="1">
              <a:lnSpc>
                <a:spcPts val="2500"/>
              </a:lnSpc>
              <a:spcBef>
                <a:spcPts val="600"/>
              </a:spcBef>
              <a:buFont typeface="HGGothicE" panose="020B0909000000000000" pitchFamily="49" charset="-128"/>
              <a:buChar char="☞"/>
            </a:pPr>
            <a:endPar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2438" algn="just" eaLnBrk="1" hangingPunct="1">
              <a:lnSpc>
                <a:spcPts val="2500"/>
              </a:lnSpc>
              <a:spcBef>
                <a:spcPts val="600"/>
              </a:spcBef>
              <a:buFont typeface="HGGothicE" panose="020B0909000000000000" pitchFamily="49" charset="-128"/>
              <a:buChar char="☞"/>
            </a:pPr>
            <a:r>
              <a:rPr lang="en-US" alt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Đại</a:t>
            </a:r>
            <a:r>
              <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dịch</a:t>
            </a:r>
            <a:r>
              <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Covid-19 </a:t>
            </a:r>
            <a:r>
              <a:rPr lang="en-US" alt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xuất</a:t>
            </a:r>
            <a:r>
              <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hiện</a:t>
            </a:r>
            <a:r>
              <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nhiều</a:t>
            </a:r>
            <a:r>
              <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khoảng</a:t>
            </a:r>
            <a:r>
              <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trống</a:t>
            </a:r>
            <a:r>
              <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lớn</a:t>
            </a:r>
            <a:r>
              <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“BIG GAP”, bao </a:t>
            </a:r>
            <a:r>
              <a:rPr lang="en-US" alt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gồm</a:t>
            </a:r>
            <a:r>
              <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thiếu</a:t>
            </a:r>
            <a:r>
              <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ĐDCK…</a:t>
            </a:r>
            <a:endPar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2438" algn="just" eaLnBrk="1" hangingPunct="1">
              <a:lnSpc>
                <a:spcPts val="2500"/>
              </a:lnSpc>
              <a:spcBef>
                <a:spcPts val="600"/>
              </a:spcBef>
              <a:buFont typeface="HGGothicE" panose="020B0909000000000000" pitchFamily="49" charset="-128"/>
              <a:buChar char="☞"/>
            </a:pPr>
            <a:endPar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09538" indent="0" algn="just" eaLnBrk="1" hangingPunct="1">
              <a:lnSpc>
                <a:spcPts val="2500"/>
              </a:lnSpc>
              <a:spcBef>
                <a:spcPts val="600"/>
              </a:spcBef>
              <a:buFont typeface="Arial" panose="020B0604020202020204" pitchFamily="34" charset="0"/>
              <a:buNone/>
            </a:pPr>
            <a:endPar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09538" indent="0" algn="just" eaLnBrk="1" hangingPunct="1">
              <a:lnSpc>
                <a:spcPts val="2500"/>
              </a:lnSpc>
              <a:spcBef>
                <a:spcPts val="600"/>
              </a:spcBef>
              <a:buFont typeface="Arial" panose="020B0604020202020204" pitchFamily="34" charset="0"/>
              <a:buNone/>
            </a:pPr>
            <a:endPar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2438" algn="just" eaLnBrk="1" hangingPunct="1">
              <a:lnSpc>
                <a:spcPts val="2500"/>
              </a:lnSpc>
              <a:spcBef>
                <a:spcPts val="600"/>
              </a:spcBef>
              <a:buFont typeface="HGGothicE" panose="020B0909000000000000" pitchFamily="49" charset="-128"/>
              <a:buChar char="☞"/>
            </a:pPr>
            <a:endPar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2438" algn="just" eaLnBrk="1" hangingPunct="1">
              <a:lnSpc>
                <a:spcPts val="2500"/>
              </a:lnSpc>
              <a:spcBef>
                <a:spcPts val="600"/>
              </a:spcBef>
              <a:buFont typeface="HGGothicE" panose="020B0909000000000000" pitchFamily="49" charset="-128"/>
              <a:buChar char="☞"/>
            </a:pPr>
            <a:endPar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09538" indent="0" algn="just" eaLnBrk="1" hangingPunct="1">
              <a:lnSpc>
                <a:spcPts val="2500"/>
              </a:lnSpc>
              <a:spcBef>
                <a:spcPts val="600"/>
              </a:spcBef>
              <a:buFont typeface="Arial" panose="020B0604020202020204" pitchFamily="34" charset="0"/>
              <a:buNone/>
            </a:pPr>
            <a:endPar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AutoShape 4" descr="Phóng lớn hình ả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Phóng lớn hình ản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Phóng lớn hình ản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Simple blue frame border with protective mesh Vector Image">
            <a:extLst>
              <a:ext uri="{FF2B5EF4-FFF2-40B4-BE49-F238E27FC236}">
                <a16:creationId xmlns:a16="http://schemas.microsoft.com/office/drawing/2014/main" xmlns="" id="{D132F1AE-82EE-8DF3-6B27-C6FA67351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932" y="1113375"/>
            <a:ext cx="3733800" cy="4987510"/>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0">
            <a:extLst>
              <a:ext uri="{FF2B5EF4-FFF2-40B4-BE49-F238E27FC236}">
                <a16:creationId xmlns:a16="http://schemas.microsoft.com/office/drawing/2014/main" xmlns="" id="{7B534FF0-1297-235F-79E3-25D3F3B5CFBF}"/>
              </a:ext>
            </a:extLst>
          </p:cNvPr>
          <p:cNvSpPr/>
          <p:nvPr/>
        </p:nvSpPr>
        <p:spPr>
          <a:xfrm>
            <a:off x="5638800" y="1388472"/>
            <a:ext cx="2667001" cy="4167854"/>
          </a:xfrm>
          <a:custGeom>
            <a:avLst/>
            <a:gdLst>
              <a:gd name="connsiteX0" fmla="*/ 58875 w 1337061"/>
              <a:gd name="connsiteY0" fmla="*/ 3470313 h 3470313"/>
              <a:gd name="connsiteX1" fmla="*/ 102942 w 1337061"/>
              <a:gd name="connsiteY1" fmla="*/ 3415229 h 3470313"/>
              <a:gd name="connsiteX2" fmla="*/ 124976 w 1337061"/>
              <a:gd name="connsiteY2" fmla="*/ 3349127 h 3470313"/>
              <a:gd name="connsiteX3" fmla="*/ 135993 w 1337061"/>
              <a:gd name="connsiteY3" fmla="*/ 3316077 h 3470313"/>
              <a:gd name="connsiteX4" fmla="*/ 147009 w 1337061"/>
              <a:gd name="connsiteY4" fmla="*/ 3283026 h 3470313"/>
              <a:gd name="connsiteX5" fmla="*/ 158026 w 1337061"/>
              <a:gd name="connsiteY5" fmla="*/ 3249976 h 3470313"/>
              <a:gd name="connsiteX6" fmla="*/ 124976 w 1337061"/>
              <a:gd name="connsiteY6" fmla="*/ 3238959 h 3470313"/>
              <a:gd name="connsiteX7" fmla="*/ 3790 w 1337061"/>
              <a:gd name="connsiteY7" fmla="*/ 3227942 h 3470313"/>
              <a:gd name="connsiteX8" fmla="*/ 69891 w 1337061"/>
              <a:gd name="connsiteY8" fmla="*/ 3205908 h 3470313"/>
              <a:gd name="connsiteX9" fmla="*/ 102942 w 1337061"/>
              <a:gd name="connsiteY9" fmla="*/ 3194891 h 3470313"/>
              <a:gd name="connsiteX10" fmla="*/ 158026 w 1337061"/>
              <a:gd name="connsiteY10" fmla="*/ 3183874 h 3470313"/>
              <a:gd name="connsiteX11" fmla="*/ 213111 w 1337061"/>
              <a:gd name="connsiteY11" fmla="*/ 3161841 h 3470313"/>
              <a:gd name="connsiteX12" fmla="*/ 279212 w 1337061"/>
              <a:gd name="connsiteY12" fmla="*/ 3139807 h 3470313"/>
              <a:gd name="connsiteX13" fmla="*/ 135993 w 1337061"/>
              <a:gd name="connsiteY13" fmla="*/ 3128790 h 3470313"/>
              <a:gd name="connsiteX14" fmla="*/ 69891 w 1337061"/>
              <a:gd name="connsiteY14" fmla="*/ 3106756 h 3470313"/>
              <a:gd name="connsiteX15" fmla="*/ 58875 w 1337061"/>
              <a:gd name="connsiteY15" fmla="*/ 3073706 h 3470313"/>
              <a:gd name="connsiteX16" fmla="*/ 102942 w 1337061"/>
              <a:gd name="connsiteY16" fmla="*/ 3062689 h 3470313"/>
              <a:gd name="connsiteX17" fmla="*/ 180060 w 1337061"/>
              <a:gd name="connsiteY17" fmla="*/ 3018621 h 3470313"/>
              <a:gd name="connsiteX18" fmla="*/ 301246 w 1337061"/>
              <a:gd name="connsiteY18" fmla="*/ 2985571 h 3470313"/>
              <a:gd name="connsiteX19" fmla="*/ 257178 w 1337061"/>
              <a:gd name="connsiteY19" fmla="*/ 2919469 h 3470313"/>
              <a:gd name="connsiteX20" fmla="*/ 235144 w 1337061"/>
              <a:gd name="connsiteY20" fmla="*/ 2886419 h 3470313"/>
              <a:gd name="connsiteX21" fmla="*/ 169043 w 1337061"/>
              <a:gd name="connsiteY21" fmla="*/ 2842351 h 3470313"/>
              <a:gd name="connsiteX22" fmla="*/ 135993 w 1337061"/>
              <a:gd name="connsiteY22" fmla="*/ 2820318 h 3470313"/>
              <a:gd name="connsiteX23" fmla="*/ 191077 w 1337061"/>
              <a:gd name="connsiteY23" fmla="*/ 2787267 h 3470313"/>
              <a:gd name="connsiteX24" fmla="*/ 279212 w 1337061"/>
              <a:gd name="connsiteY24" fmla="*/ 2765233 h 3470313"/>
              <a:gd name="connsiteX25" fmla="*/ 400397 w 1337061"/>
              <a:gd name="connsiteY25" fmla="*/ 2743200 h 3470313"/>
              <a:gd name="connsiteX26" fmla="*/ 411414 w 1337061"/>
              <a:gd name="connsiteY26" fmla="*/ 2688115 h 3470313"/>
              <a:gd name="connsiteX27" fmla="*/ 345313 w 1337061"/>
              <a:gd name="connsiteY27" fmla="*/ 2644048 h 3470313"/>
              <a:gd name="connsiteX28" fmla="*/ 312262 w 1337061"/>
              <a:gd name="connsiteY28" fmla="*/ 2622014 h 3470313"/>
              <a:gd name="connsiteX29" fmla="*/ 279212 w 1337061"/>
              <a:gd name="connsiteY29" fmla="*/ 2610997 h 3470313"/>
              <a:gd name="connsiteX30" fmla="*/ 213111 w 1337061"/>
              <a:gd name="connsiteY30" fmla="*/ 2577947 h 3470313"/>
              <a:gd name="connsiteX31" fmla="*/ 301246 w 1337061"/>
              <a:gd name="connsiteY31" fmla="*/ 2555913 h 3470313"/>
              <a:gd name="connsiteX32" fmla="*/ 345313 w 1337061"/>
              <a:gd name="connsiteY32" fmla="*/ 2544896 h 3470313"/>
              <a:gd name="connsiteX33" fmla="*/ 400397 w 1337061"/>
              <a:gd name="connsiteY33" fmla="*/ 2533879 h 3470313"/>
              <a:gd name="connsiteX34" fmla="*/ 466499 w 1337061"/>
              <a:gd name="connsiteY34" fmla="*/ 2511845 h 3470313"/>
              <a:gd name="connsiteX35" fmla="*/ 433448 w 1337061"/>
              <a:gd name="connsiteY35" fmla="*/ 2500829 h 3470313"/>
              <a:gd name="connsiteX36" fmla="*/ 356330 w 1337061"/>
              <a:gd name="connsiteY36" fmla="*/ 2401677 h 3470313"/>
              <a:gd name="connsiteX37" fmla="*/ 323279 w 1337061"/>
              <a:gd name="connsiteY37" fmla="*/ 2390660 h 3470313"/>
              <a:gd name="connsiteX38" fmla="*/ 334296 w 1337061"/>
              <a:gd name="connsiteY38" fmla="*/ 2357609 h 3470313"/>
              <a:gd name="connsiteX39" fmla="*/ 422431 w 1337061"/>
              <a:gd name="connsiteY39" fmla="*/ 2346592 h 3470313"/>
              <a:gd name="connsiteX40" fmla="*/ 477515 w 1337061"/>
              <a:gd name="connsiteY40" fmla="*/ 2335576 h 3470313"/>
              <a:gd name="connsiteX41" fmla="*/ 433448 w 1337061"/>
              <a:gd name="connsiteY41" fmla="*/ 2313542 h 3470313"/>
              <a:gd name="connsiteX42" fmla="*/ 389381 w 1337061"/>
              <a:gd name="connsiteY42" fmla="*/ 2247441 h 3470313"/>
              <a:gd name="connsiteX43" fmla="*/ 323279 w 1337061"/>
              <a:gd name="connsiteY43" fmla="*/ 2203373 h 3470313"/>
              <a:gd name="connsiteX44" fmla="*/ 290229 w 1337061"/>
              <a:gd name="connsiteY44" fmla="*/ 2181339 h 3470313"/>
              <a:gd name="connsiteX45" fmla="*/ 543617 w 1337061"/>
              <a:gd name="connsiteY45" fmla="*/ 2170322 h 3470313"/>
              <a:gd name="connsiteX46" fmla="*/ 444465 w 1337061"/>
              <a:gd name="connsiteY46" fmla="*/ 2115238 h 3470313"/>
              <a:gd name="connsiteX47" fmla="*/ 411414 w 1337061"/>
              <a:gd name="connsiteY47" fmla="*/ 2093204 h 3470313"/>
              <a:gd name="connsiteX48" fmla="*/ 444465 w 1337061"/>
              <a:gd name="connsiteY48" fmla="*/ 2060154 h 3470313"/>
              <a:gd name="connsiteX49" fmla="*/ 631752 w 1337061"/>
              <a:gd name="connsiteY49" fmla="*/ 2038120 h 3470313"/>
              <a:gd name="connsiteX50" fmla="*/ 543617 w 1337061"/>
              <a:gd name="connsiteY50" fmla="*/ 1983036 h 3470313"/>
              <a:gd name="connsiteX51" fmla="*/ 510566 w 1337061"/>
              <a:gd name="connsiteY51" fmla="*/ 1949985 h 3470313"/>
              <a:gd name="connsiteX52" fmla="*/ 444465 w 1337061"/>
              <a:gd name="connsiteY52" fmla="*/ 1916935 h 3470313"/>
              <a:gd name="connsiteX53" fmla="*/ 488532 w 1337061"/>
              <a:gd name="connsiteY53" fmla="*/ 1905918 h 3470313"/>
              <a:gd name="connsiteX54" fmla="*/ 741920 w 1337061"/>
              <a:gd name="connsiteY54" fmla="*/ 1894901 h 3470313"/>
              <a:gd name="connsiteX55" fmla="*/ 730903 w 1337061"/>
              <a:gd name="connsiteY55" fmla="*/ 1784732 h 3470313"/>
              <a:gd name="connsiteX56" fmla="*/ 697853 w 1337061"/>
              <a:gd name="connsiteY56" fmla="*/ 1718631 h 3470313"/>
              <a:gd name="connsiteX57" fmla="*/ 664802 w 1337061"/>
              <a:gd name="connsiteY57" fmla="*/ 1685580 h 3470313"/>
              <a:gd name="connsiteX58" fmla="*/ 576667 w 1337061"/>
              <a:gd name="connsiteY58" fmla="*/ 1674563 h 3470313"/>
              <a:gd name="connsiteX59" fmla="*/ 675819 w 1337061"/>
              <a:gd name="connsiteY59" fmla="*/ 1641513 h 3470313"/>
              <a:gd name="connsiteX60" fmla="*/ 708870 w 1337061"/>
              <a:gd name="connsiteY60" fmla="*/ 1630496 h 3470313"/>
              <a:gd name="connsiteX61" fmla="*/ 797005 w 1337061"/>
              <a:gd name="connsiteY61" fmla="*/ 1597445 h 3470313"/>
              <a:gd name="connsiteX62" fmla="*/ 763954 w 1337061"/>
              <a:gd name="connsiteY62" fmla="*/ 1531344 h 3470313"/>
              <a:gd name="connsiteX63" fmla="*/ 741920 w 1337061"/>
              <a:gd name="connsiteY63" fmla="*/ 1487277 h 3470313"/>
              <a:gd name="connsiteX64" fmla="*/ 708870 w 1337061"/>
              <a:gd name="connsiteY64" fmla="*/ 1421176 h 3470313"/>
              <a:gd name="connsiteX65" fmla="*/ 675819 w 1337061"/>
              <a:gd name="connsiteY65" fmla="*/ 1410159 h 3470313"/>
              <a:gd name="connsiteX66" fmla="*/ 653785 w 1337061"/>
              <a:gd name="connsiteY66" fmla="*/ 1377108 h 3470313"/>
              <a:gd name="connsiteX67" fmla="*/ 697853 w 1337061"/>
              <a:gd name="connsiteY67" fmla="*/ 1366091 h 3470313"/>
              <a:gd name="connsiteX68" fmla="*/ 940224 w 1337061"/>
              <a:gd name="connsiteY68" fmla="*/ 1355074 h 3470313"/>
              <a:gd name="connsiteX69" fmla="*/ 918190 w 1337061"/>
              <a:gd name="connsiteY69" fmla="*/ 1322024 h 3470313"/>
              <a:gd name="connsiteX70" fmla="*/ 907173 w 1337061"/>
              <a:gd name="connsiteY70" fmla="*/ 1288973 h 3470313"/>
              <a:gd name="connsiteX71" fmla="*/ 841072 w 1337061"/>
              <a:gd name="connsiteY71" fmla="*/ 1244906 h 3470313"/>
              <a:gd name="connsiteX72" fmla="*/ 774971 w 1337061"/>
              <a:gd name="connsiteY72" fmla="*/ 1211855 h 3470313"/>
              <a:gd name="connsiteX73" fmla="*/ 808021 w 1337061"/>
              <a:gd name="connsiteY73" fmla="*/ 1189821 h 3470313"/>
              <a:gd name="connsiteX74" fmla="*/ 940224 w 1337061"/>
              <a:gd name="connsiteY74" fmla="*/ 1178804 h 3470313"/>
              <a:gd name="connsiteX75" fmla="*/ 929207 w 1337061"/>
              <a:gd name="connsiteY75" fmla="*/ 1145754 h 3470313"/>
              <a:gd name="connsiteX76" fmla="*/ 852089 w 1337061"/>
              <a:gd name="connsiteY76" fmla="*/ 1046602 h 3470313"/>
              <a:gd name="connsiteX77" fmla="*/ 819038 w 1337061"/>
              <a:gd name="connsiteY77" fmla="*/ 1035585 h 3470313"/>
              <a:gd name="connsiteX78" fmla="*/ 1050393 w 1337061"/>
              <a:gd name="connsiteY78" fmla="*/ 991518 h 3470313"/>
              <a:gd name="connsiteX79" fmla="*/ 1017342 w 1337061"/>
              <a:gd name="connsiteY79" fmla="*/ 969484 h 3470313"/>
              <a:gd name="connsiteX80" fmla="*/ 973275 w 1337061"/>
              <a:gd name="connsiteY80" fmla="*/ 936433 h 3470313"/>
              <a:gd name="connsiteX81" fmla="*/ 896156 w 1337061"/>
              <a:gd name="connsiteY81" fmla="*/ 914400 h 3470313"/>
              <a:gd name="connsiteX82" fmla="*/ 863106 w 1337061"/>
              <a:gd name="connsiteY82" fmla="*/ 892366 h 3470313"/>
              <a:gd name="connsiteX83" fmla="*/ 830055 w 1337061"/>
              <a:gd name="connsiteY83" fmla="*/ 881349 h 3470313"/>
              <a:gd name="connsiteX84" fmla="*/ 863106 w 1337061"/>
              <a:gd name="connsiteY84" fmla="*/ 870332 h 3470313"/>
              <a:gd name="connsiteX85" fmla="*/ 1083443 w 1337061"/>
              <a:gd name="connsiteY85" fmla="*/ 859315 h 3470313"/>
              <a:gd name="connsiteX86" fmla="*/ 1050393 w 1337061"/>
              <a:gd name="connsiteY86" fmla="*/ 826265 h 3470313"/>
              <a:gd name="connsiteX87" fmla="*/ 1028359 w 1337061"/>
              <a:gd name="connsiteY87" fmla="*/ 793214 h 3470313"/>
              <a:gd name="connsiteX88" fmla="*/ 918190 w 1337061"/>
              <a:gd name="connsiteY88" fmla="*/ 760163 h 3470313"/>
              <a:gd name="connsiteX89" fmla="*/ 962258 w 1337061"/>
              <a:gd name="connsiteY89" fmla="*/ 749147 h 3470313"/>
              <a:gd name="connsiteX90" fmla="*/ 1028359 w 1337061"/>
              <a:gd name="connsiteY90" fmla="*/ 738130 h 3470313"/>
              <a:gd name="connsiteX91" fmla="*/ 1094460 w 1337061"/>
              <a:gd name="connsiteY91" fmla="*/ 716096 h 3470313"/>
              <a:gd name="connsiteX92" fmla="*/ 1127511 w 1337061"/>
              <a:gd name="connsiteY92" fmla="*/ 705079 h 3470313"/>
              <a:gd name="connsiteX93" fmla="*/ 1160561 w 1337061"/>
              <a:gd name="connsiteY93" fmla="*/ 694062 h 3470313"/>
              <a:gd name="connsiteX94" fmla="*/ 1215646 w 1337061"/>
              <a:gd name="connsiteY94" fmla="*/ 683045 h 3470313"/>
              <a:gd name="connsiteX95" fmla="*/ 1083443 w 1337061"/>
              <a:gd name="connsiteY95" fmla="*/ 616944 h 3470313"/>
              <a:gd name="connsiteX96" fmla="*/ 1050393 w 1337061"/>
              <a:gd name="connsiteY96" fmla="*/ 594910 h 3470313"/>
              <a:gd name="connsiteX97" fmla="*/ 1039376 w 1337061"/>
              <a:gd name="connsiteY97" fmla="*/ 561860 h 3470313"/>
              <a:gd name="connsiteX98" fmla="*/ 1193612 w 1337061"/>
              <a:gd name="connsiteY98" fmla="*/ 528809 h 3470313"/>
              <a:gd name="connsiteX99" fmla="*/ 1083443 w 1337061"/>
              <a:gd name="connsiteY99" fmla="*/ 506776 h 3470313"/>
              <a:gd name="connsiteX100" fmla="*/ 1017342 w 1337061"/>
              <a:gd name="connsiteY100" fmla="*/ 473725 h 3470313"/>
              <a:gd name="connsiteX101" fmla="*/ 1050393 w 1337061"/>
              <a:gd name="connsiteY101" fmla="*/ 451691 h 3470313"/>
              <a:gd name="connsiteX102" fmla="*/ 1138528 w 1337061"/>
              <a:gd name="connsiteY102" fmla="*/ 429657 h 3470313"/>
              <a:gd name="connsiteX103" fmla="*/ 1204629 w 1337061"/>
              <a:gd name="connsiteY103" fmla="*/ 407624 h 3470313"/>
              <a:gd name="connsiteX104" fmla="*/ 1171578 w 1337061"/>
              <a:gd name="connsiteY104" fmla="*/ 385590 h 3470313"/>
              <a:gd name="connsiteX105" fmla="*/ 1105477 w 1337061"/>
              <a:gd name="connsiteY105" fmla="*/ 363556 h 3470313"/>
              <a:gd name="connsiteX106" fmla="*/ 1116494 w 1337061"/>
              <a:gd name="connsiteY106" fmla="*/ 330506 h 3470313"/>
              <a:gd name="connsiteX107" fmla="*/ 1149544 w 1337061"/>
              <a:gd name="connsiteY107" fmla="*/ 319489 h 3470313"/>
              <a:gd name="connsiteX108" fmla="*/ 1226662 w 1337061"/>
              <a:gd name="connsiteY108" fmla="*/ 308472 h 3470313"/>
              <a:gd name="connsiteX109" fmla="*/ 1182595 w 1337061"/>
              <a:gd name="connsiteY109" fmla="*/ 264404 h 3470313"/>
              <a:gd name="connsiteX110" fmla="*/ 1226662 w 1337061"/>
              <a:gd name="connsiteY110" fmla="*/ 231354 h 3470313"/>
              <a:gd name="connsiteX111" fmla="*/ 1281747 w 1337061"/>
              <a:gd name="connsiteY111" fmla="*/ 132202 h 3470313"/>
              <a:gd name="connsiteX112" fmla="*/ 1303781 w 1337061"/>
              <a:gd name="connsiteY112" fmla="*/ 88135 h 3470313"/>
              <a:gd name="connsiteX113" fmla="*/ 1314797 w 1337061"/>
              <a:gd name="connsiteY113" fmla="*/ 55084 h 3470313"/>
              <a:gd name="connsiteX114" fmla="*/ 1336831 w 1337061"/>
              <a:gd name="connsiteY114" fmla="*/ 0 h 34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337061" h="3470313">
                <a:moveTo>
                  <a:pt x="58875" y="3470313"/>
                </a:moveTo>
                <a:cubicBezTo>
                  <a:pt x="73564" y="3451952"/>
                  <a:pt x="91682" y="3435872"/>
                  <a:pt x="102942" y="3415229"/>
                </a:cubicBezTo>
                <a:cubicBezTo>
                  <a:pt x="114064" y="3394839"/>
                  <a:pt x="117631" y="3371161"/>
                  <a:pt x="124976" y="3349127"/>
                </a:cubicBezTo>
                <a:lnTo>
                  <a:pt x="135993" y="3316077"/>
                </a:lnTo>
                <a:lnTo>
                  <a:pt x="147009" y="3283026"/>
                </a:lnTo>
                <a:lnTo>
                  <a:pt x="158026" y="3249976"/>
                </a:lnTo>
                <a:cubicBezTo>
                  <a:pt x="147009" y="3246304"/>
                  <a:pt x="136472" y="3240601"/>
                  <a:pt x="124976" y="3238959"/>
                </a:cubicBezTo>
                <a:cubicBezTo>
                  <a:pt x="84822" y="3233223"/>
                  <a:pt x="38572" y="3248811"/>
                  <a:pt x="3790" y="3227942"/>
                </a:cubicBezTo>
                <a:cubicBezTo>
                  <a:pt x="-16126" y="3215993"/>
                  <a:pt x="47857" y="3213253"/>
                  <a:pt x="69891" y="3205908"/>
                </a:cubicBezTo>
                <a:cubicBezTo>
                  <a:pt x="80908" y="3202236"/>
                  <a:pt x="91555" y="3197169"/>
                  <a:pt x="102942" y="3194891"/>
                </a:cubicBezTo>
                <a:cubicBezTo>
                  <a:pt x="121303" y="3191219"/>
                  <a:pt x="140091" y="3189254"/>
                  <a:pt x="158026" y="3183874"/>
                </a:cubicBezTo>
                <a:cubicBezTo>
                  <a:pt x="176968" y="3178192"/>
                  <a:pt x="194526" y="3168599"/>
                  <a:pt x="213111" y="3161841"/>
                </a:cubicBezTo>
                <a:cubicBezTo>
                  <a:pt x="234938" y="3153904"/>
                  <a:pt x="279212" y="3139807"/>
                  <a:pt x="279212" y="3139807"/>
                </a:cubicBezTo>
                <a:cubicBezTo>
                  <a:pt x="231472" y="3136135"/>
                  <a:pt x="183288" y="3136258"/>
                  <a:pt x="135993" y="3128790"/>
                </a:cubicBezTo>
                <a:cubicBezTo>
                  <a:pt x="113051" y="3125168"/>
                  <a:pt x="69891" y="3106756"/>
                  <a:pt x="69891" y="3106756"/>
                </a:cubicBezTo>
                <a:cubicBezTo>
                  <a:pt x="66219" y="3095739"/>
                  <a:pt x="51907" y="3082996"/>
                  <a:pt x="58875" y="3073706"/>
                </a:cubicBezTo>
                <a:cubicBezTo>
                  <a:pt x="67960" y="3061593"/>
                  <a:pt x="88765" y="3068005"/>
                  <a:pt x="102942" y="3062689"/>
                </a:cubicBezTo>
                <a:cubicBezTo>
                  <a:pt x="243650" y="3009922"/>
                  <a:pt x="64977" y="3069769"/>
                  <a:pt x="180060" y="3018621"/>
                </a:cubicBezTo>
                <a:cubicBezTo>
                  <a:pt x="225802" y="2998291"/>
                  <a:pt x="254123" y="2994996"/>
                  <a:pt x="301246" y="2985571"/>
                </a:cubicBezTo>
                <a:cubicBezTo>
                  <a:pt x="278848" y="2873580"/>
                  <a:pt x="313639" y="2964637"/>
                  <a:pt x="257178" y="2919469"/>
                </a:cubicBezTo>
                <a:cubicBezTo>
                  <a:pt x="246839" y="2911198"/>
                  <a:pt x="245109" y="2895138"/>
                  <a:pt x="235144" y="2886419"/>
                </a:cubicBezTo>
                <a:cubicBezTo>
                  <a:pt x="215215" y="2868981"/>
                  <a:pt x="191077" y="2857040"/>
                  <a:pt x="169043" y="2842351"/>
                </a:cubicBezTo>
                <a:lnTo>
                  <a:pt x="135993" y="2820318"/>
                </a:lnTo>
                <a:cubicBezTo>
                  <a:pt x="154354" y="2809301"/>
                  <a:pt x="171091" y="2794954"/>
                  <a:pt x="191077" y="2787267"/>
                </a:cubicBezTo>
                <a:cubicBezTo>
                  <a:pt x="219341" y="2776396"/>
                  <a:pt x="250484" y="2774809"/>
                  <a:pt x="279212" y="2765233"/>
                </a:cubicBezTo>
                <a:cubicBezTo>
                  <a:pt x="340350" y="2744853"/>
                  <a:pt x="300739" y="2755656"/>
                  <a:pt x="400397" y="2743200"/>
                </a:cubicBezTo>
                <a:cubicBezTo>
                  <a:pt x="434589" y="2731803"/>
                  <a:pt x="459062" y="2735763"/>
                  <a:pt x="411414" y="2688115"/>
                </a:cubicBezTo>
                <a:cubicBezTo>
                  <a:pt x="392689" y="2669390"/>
                  <a:pt x="367347" y="2658737"/>
                  <a:pt x="345313" y="2644048"/>
                </a:cubicBezTo>
                <a:cubicBezTo>
                  <a:pt x="334296" y="2636703"/>
                  <a:pt x="324823" y="2626201"/>
                  <a:pt x="312262" y="2622014"/>
                </a:cubicBezTo>
                <a:cubicBezTo>
                  <a:pt x="301245" y="2618342"/>
                  <a:pt x="289599" y="2616190"/>
                  <a:pt x="279212" y="2610997"/>
                </a:cubicBezTo>
                <a:cubicBezTo>
                  <a:pt x="193795" y="2568288"/>
                  <a:pt x="296175" y="2605633"/>
                  <a:pt x="213111" y="2577947"/>
                </a:cubicBezTo>
                <a:lnTo>
                  <a:pt x="301246" y="2555913"/>
                </a:lnTo>
                <a:cubicBezTo>
                  <a:pt x="315935" y="2552241"/>
                  <a:pt x="330466" y="2547865"/>
                  <a:pt x="345313" y="2544896"/>
                </a:cubicBezTo>
                <a:cubicBezTo>
                  <a:pt x="363674" y="2541224"/>
                  <a:pt x="382332" y="2538806"/>
                  <a:pt x="400397" y="2533879"/>
                </a:cubicBezTo>
                <a:cubicBezTo>
                  <a:pt x="422804" y="2527768"/>
                  <a:pt x="466499" y="2511845"/>
                  <a:pt x="466499" y="2511845"/>
                </a:cubicBezTo>
                <a:cubicBezTo>
                  <a:pt x="455482" y="2508173"/>
                  <a:pt x="441660" y="2509041"/>
                  <a:pt x="433448" y="2500829"/>
                </a:cubicBezTo>
                <a:cubicBezTo>
                  <a:pt x="389669" y="2457050"/>
                  <a:pt x="402852" y="2432691"/>
                  <a:pt x="356330" y="2401677"/>
                </a:cubicBezTo>
                <a:cubicBezTo>
                  <a:pt x="346667" y="2395235"/>
                  <a:pt x="334296" y="2394332"/>
                  <a:pt x="323279" y="2390660"/>
                </a:cubicBezTo>
                <a:cubicBezTo>
                  <a:pt x="326951" y="2379643"/>
                  <a:pt x="323684" y="2362326"/>
                  <a:pt x="334296" y="2357609"/>
                </a:cubicBezTo>
                <a:cubicBezTo>
                  <a:pt x="361351" y="2345584"/>
                  <a:pt x="393168" y="2351094"/>
                  <a:pt x="422431" y="2346592"/>
                </a:cubicBezTo>
                <a:cubicBezTo>
                  <a:pt x="440938" y="2343745"/>
                  <a:pt x="459154" y="2339248"/>
                  <a:pt x="477515" y="2335576"/>
                </a:cubicBezTo>
                <a:cubicBezTo>
                  <a:pt x="462826" y="2328231"/>
                  <a:pt x="445061" y="2325155"/>
                  <a:pt x="433448" y="2313542"/>
                </a:cubicBezTo>
                <a:cubicBezTo>
                  <a:pt x="414723" y="2294817"/>
                  <a:pt x="411415" y="2262130"/>
                  <a:pt x="389381" y="2247441"/>
                </a:cubicBezTo>
                <a:lnTo>
                  <a:pt x="323279" y="2203373"/>
                </a:lnTo>
                <a:lnTo>
                  <a:pt x="290229" y="2181339"/>
                </a:lnTo>
                <a:cubicBezTo>
                  <a:pt x="374692" y="2177667"/>
                  <a:pt x="462510" y="2194177"/>
                  <a:pt x="543617" y="2170322"/>
                </a:cubicBezTo>
                <a:cubicBezTo>
                  <a:pt x="587357" y="2157457"/>
                  <a:pt x="450232" y="2118122"/>
                  <a:pt x="444465" y="2115238"/>
                </a:cubicBezTo>
                <a:cubicBezTo>
                  <a:pt x="432622" y="2109316"/>
                  <a:pt x="422431" y="2100549"/>
                  <a:pt x="411414" y="2093204"/>
                </a:cubicBezTo>
                <a:cubicBezTo>
                  <a:pt x="422431" y="2082187"/>
                  <a:pt x="429823" y="2065478"/>
                  <a:pt x="444465" y="2060154"/>
                </a:cubicBezTo>
                <a:cubicBezTo>
                  <a:pt x="451128" y="2057731"/>
                  <a:pt x="631745" y="2038121"/>
                  <a:pt x="631752" y="2038120"/>
                </a:cubicBezTo>
                <a:cubicBezTo>
                  <a:pt x="586612" y="2015550"/>
                  <a:pt x="583660" y="2017359"/>
                  <a:pt x="543617" y="1983036"/>
                </a:cubicBezTo>
                <a:cubicBezTo>
                  <a:pt x="531787" y="1972896"/>
                  <a:pt x="522535" y="1959959"/>
                  <a:pt x="510566" y="1949985"/>
                </a:cubicBezTo>
                <a:cubicBezTo>
                  <a:pt x="482090" y="1926255"/>
                  <a:pt x="477590" y="1927976"/>
                  <a:pt x="444465" y="1916935"/>
                </a:cubicBezTo>
                <a:cubicBezTo>
                  <a:pt x="459154" y="1913263"/>
                  <a:pt x="473432" y="1907037"/>
                  <a:pt x="488532" y="1905918"/>
                </a:cubicBezTo>
                <a:cubicBezTo>
                  <a:pt x="572843" y="1899673"/>
                  <a:pt x="666303" y="1932710"/>
                  <a:pt x="741920" y="1894901"/>
                </a:cubicBezTo>
                <a:cubicBezTo>
                  <a:pt x="774930" y="1878396"/>
                  <a:pt x="736515" y="1821209"/>
                  <a:pt x="730903" y="1784732"/>
                </a:cubicBezTo>
                <a:cubicBezTo>
                  <a:pt x="727153" y="1760356"/>
                  <a:pt x="713270" y="1737131"/>
                  <a:pt x="697853" y="1718631"/>
                </a:cubicBezTo>
                <a:cubicBezTo>
                  <a:pt x="687879" y="1706662"/>
                  <a:pt x="679444" y="1690905"/>
                  <a:pt x="664802" y="1685580"/>
                </a:cubicBezTo>
                <a:cubicBezTo>
                  <a:pt x="636978" y="1675462"/>
                  <a:pt x="606045" y="1678235"/>
                  <a:pt x="576667" y="1674563"/>
                </a:cubicBezTo>
                <a:lnTo>
                  <a:pt x="675819" y="1641513"/>
                </a:lnTo>
                <a:cubicBezTo>
                  <a:pt x="686836" y="1637841"/>
                  <a:pt x="698483" y="1635690"/>
                  <a:pt x="708870" y="1630496"/>
                </a:cubicBezTo>
                <a:cubicBezTo>
                  <a:pt x="766480" y="1601690"/>
                  <a:pt x="737004" y="1612445"/>
                  <a:pt x="797005" y="1597445"/>
                </a:cubicBezTo>
                <a:cubicBezTo>
                  <a:pt x="754661" y="1533931"/>
                  <a:pt x="791322" y="1595201"/>
                  <a:pt x="763954" y="1531344"/>
                </a:cubicBezTo>
                <a:cubicBezTo>
                  <a:pt x="757485" y="1516249"/>
                  <a:pt x="748389" y="1502372"/>
                  <a:pt x="741920" y="1487277"/>
                </a:cubicBezTo>
                <a:cubicBezTo>
                  <a:pt x="731507" y="1462981"/>
                  <a:pt x="731882" y="1439585"/>
                  <a:pt x="708870" y="1421176"/>
                </a:cubicBezTo>
                <a:cubicBezTo>
                  <a:pt x="699802" y="1413921"/>
                  <a:pt x="686836" y="1413831"/>
                  <a:pt x="675819" y="1410159"/>
                </a:cubicBezTo>
                <a:cubicBezTo>
                  <a:pt x="668474" y="1399142"/>
                  <a:pt x="647864" y="1388951"/>
                  <a:pt x="653785" y="1377108"/>
                </a:cubicBezTo>
                <a:cubicBezTo>
                  <a:pt x="660556" y="1363565"/>
                  <a:pt x="682756" y="1367252"/>
                  <a:pt x="697853" y="1366091"/>
                </a:cubicBezTo>
                <a:cubicBezTo>
                  <a:pt x="778489" y="1359888"/>
                  <a:pt x="859434" y="1358746"/>
                  <a:pt x="940224" y="1355074"/>
                </a:cubicBezTo>
                <a:cubicBezTo>
                  <a:pt x="932879" y="1344057"/>
                  <a:pt x="924111" y="1333867"/>
                  <a:pt x="918190" y="1322024"/>
                </a:cubicBezTo>
                <a:cubicBezTo>
                  <a:pt x="912996" y="1311637"/>
                  <a:pt x="915385" y="1297185"/>
                  <a:pt x="907173" y="1288973"/>
                </a:cubicBezTo>
                <a:cubicBezTo>
                  <a:pt x="888448" y="1270248"/>
                  <a:pt x="863106" y="1259595"/>
                  <a:pt x="841072" y="1244906"/>
                </a:cubicBezTo>
                <a:cubicBezTo>
                  <a:pt x="798358" y="1216430"/>
                  <a:pt x="820583" y="1227059"/>
                  <a:pt x="774971" y="1211855"/>
                </a:cubicBezTo>
                <a:cubicBezTo>
                  <a:pt x="785988" y="1204510"/>
                  <a:pt x="795038" y="1192418"/>
                  <a:pt x="808021" y="1189821"/>
                </a:cubicBezTo>
                <a:cubicBezTo>
                  <a:pt x="851383" y="1181149"/>
                  <a:pt x="898666" y="1193916"/>
                  <a:pt x="940224" y="1178804"/>
                </a:cubicBezTo>
                <a:cubicBezTo>
                  <a:pt x="951137" y="1174836"/>
                  <a:pt x="934847" y="1155905"/>
                  <a:pt x="929207" y="1145754"/>
                </a:cubicBezTo>
                <a:cubicBezTo>
                  <a:pt x="916332" y="1122579"/>
                  <a:pt x="880428" y="1065495"/>
                  <a:pt x="852089" y="1046602"/>
                </a:cubicBezTo>
                <a:cubicBezTo>
                  <a:pt x="842426" y="1040160"/>
                  <a:pt x="830055" y="1039257"/>
                  <a:pt x="819038" y="1035585"/>
                </a:cubicBezTo>
                <a:cubicBezTo>
                  <a:pt x="707207" y="961029"/>
                  <a:pt x="807493" y="1037784"/>
                  <a:pt x="1050393" y="991518"/>
                </a:cubicBezTo>
                <a:cubicBezTo>
                  <a:pt x="1063400" y="989041"/>
                  <a:pt x="1028116" y="977180"/>
                  <a:pt x="1017342" y="969484"/>
                </a:cubicBezTo>
                <a:cubicBezTo>
                  <a:pt x="1002401" y="958812"/>
                  <a:pt x="989217" y="945543"/>
                  <a:pt x="973275" y="936433"/>
                </a:cubicBezTo>
                <a:cubicBezTo>
                  <a:pt x="960980" y="929407"/>
                  <a:pt x="905699" y="916786"/>
                  <a:pt x="896156" y="914400"/>
                </a:cubicBezTo>
                <a:cubicBezTo>
                  <a:pt x="885139" y="907055"/>
                  <a:pt x="874949" y="898287"/>
                  <a:pt x="863106" y="892366"/>
                </a:cubicBezTo>
                <a:cubicBezTo>
                  <a:pt x="852719" y="887172"/>
                  <a:pt x="830055" y="892962"/>
                  <a:pt x="830055" y="881349"/>
                </a:cubicBezTo>
                <a:cubicBezTo>
                  <a:pt x="830055" y="869736"/>
                  <a:pt x="851537" y="871338"/>
                  <a:pt x="863106" y="870332"/>
                </a:cubicBezTo>
                <a:cubicBezTo>
                  <a:pt x="936367" y="863961"/>
                  <a:pt x="1009997" y="862987"/>
                  <a:pt x="1083443" y="859315"/>
                </a:cubicBezTo>
                <a:cubicBezTo>
                  <a:pt x="1072426" y="848298"/>
                  <a:pt x="1060367" y="838234"/>
                  <a:pt x="1050393" y="826265"/>
                </a:cubicBezTo>
                <a:cubicBezTo>
                  <a:pt x="1041916" y="816093"/>
                  <a:pt x="1039587" y="800232"/>
                  <a:pt x="1028359" y="793214"/>
                </a:cubicBezTo>
                <a:cubicBezTo>
                  <a:pt x="1010477" y="782038"/>
                  <a:pt x="943990" y="766613"/>
                  <a:pt x="918190" y="760163"/>
                </a:cubicBezTo>
                <a:cubicBezTo>
                  <a:pt x="932879" y="756491"/>
                  <a:pt x="947411" y="752116"/>
                  <a:pt x="962258" y="749147"/>
                </a:cubicBezTo>
                <a:cubicBezTo>
                  <a:pt x="984162" y="744766"/>
                  <a:pt x="1006688" y="743548"/>
                  <a:pt x="1028359" y="738130"/>
                </a:cubicBezTo>
                <a:cubicBezTo>
                  <a:pt x="1050891" y="732497"/>
                  <a:pt x="1072426" y="723441"/>
                  <a:pt x="1094460" y="716096"/>
                </a:cubicBezTo>
                <a:lnTo>
                  <a:pt x="1127511" y="705079"/>
                </a:lnTo>
                <a:cubicBezTo>
                  <a:pt x="1138528" y="701407"/>
                  <a:pt x="1149174" y="696339"/>
                  <a:pt x="1160561" y="694062"/>
                </a:cubicBezTo>
                <a:lnTo>
                  <a:pt x="1215646" y="683045"/>
                </a:lnTo>
                <a:cubicBezTo>
                  <a:pt x="1124422" y="652638"/>
                  <a:pt x="1168868" y="673895"/>
                  <a:pt x="1083443" y="616944"/>
                </a:cubicBezTo>
                <a:lnTo>
                  <a:pt x="1050393" y="594910"/>
                </a:lnTo>
                <a:cubicBezTo>
                  <a:pt x="1046721" y="583893"/>
                  <a:pt x="1031165" y="570071"/>
                  <a:pt x="1039376" y="561860"/>
                </a:cubicBezTo>
                <a:cubicBezTo>
                  <a:pt x="1061802" y="539434"/>
                  <a:pt x="1173910" y="531272"/>
                  <a:pt x="1193612" y="528809"/>
                </a:cubicBezTo>
                <a:cubicBezTo>
                  <a:pt x="1165202" y="524750"/>
                  <a:pt x="1114204" y="522156"/>
                  <a:pt x="1083443" y="506776"/>
                </a:cubicBezTo>
                <a:cubicBezTo>
                  <a:pt x="998009" y="464060"/>
                  <a:pt x="1100424" y="501419"/>
                  <a:pt x="1017342" y="473725"/>
                </a:cubicBezTo>
                <a:cubicBezTo>
                  <a:pt x="1028359" y="466380"/>
                  <a:pt x="1038550" y="457613"/>
                  <a:pt x="1050393" y="451691"/>
                </a:cubicBezTo>
                <a:cubicBezTo>
                  <a:pt x="1077136" y="438319"/>
                  <a:pt x="1110871" y="437200"/>
                  <a:pt x="1138528" y="429657"/>
                </a:cubicBezTo>
                <a:cubicBezTo>
                  <a:pt x="1160935" y="423546"/>
                  <a:pt x="1204629" y="407624"/>
                  <a:pt x="1204629" y="407624"/>
                </a:cubicBezTo>
                <a:cubicBezTo>
                  <a:pt x="1193612" y="400279"/>
                  <a:pt x="1183678" y="390968"/>
                  <a:pt x="1171578" y="385590"/>
                </a:cubicBezTo>
                <a:cubicBezTo>
                  <a:pt x="1150354" y="376157"/>
                  <a:pt x="1105477" y="363556"/>
                  <a:pt x="1105477" y="363556"/>
                </a:cubicBezTo>
                <a:cubicBezTo>
                  <a:pt x="1109149" y="352539"/>
                  <a:pt x="1108283" y="338717"/>
                  <a:pt x="1116494" y="330506"/>
                </a:cubicBezTo>
                <a:cubicBezTo>
                  <a:pt x="1124705" y="322295"/>
                  <a:pt x="1138157" y="321766"/>
                  <a:pt x="1149544" y="319489"/>
                </a:cubicBezTo>
                <a:cubicBezTo>
                  <a:pt x="1175007" y="314396"/>
                  <a:pt x="1200956" y="312144"/>
                  <a:pt x="1226662" y="308472"/>
                </a:cubicBezTo>
                <a:cubicBezTo>
                  <a:pt x="1214071" y="304275"/>
                  <a:pt x="1165808" y="297979"/>
                  <a:pt x="1182595" y="264404"/>
                </a:cubicBezTo>
                <a:cubicBezTo>
                  <a:pt x="1190806" y="247981"/>
                  <a:pt x="1213679" y="244337"/>
                  <a:pt x="1226662" y="231354"/>
                </a:cubicBezTo>
                <a:cubicBezTo>
                  <a:pt x="1264959" y="193057"/>
                  <a:pt x="1260023" y="181079"/>
                  <a:pt x="1281747" y="132202"/>
                </a:cubicBezTo>
                <a:cubicBezTo>
                  <a:pt x="1288417" y="117195"/>
                  <a:pt x="1297312" y="103230"/>
                  <a:pt x="1303781" y="88135"/>
                </a:cubicBezTo>
                <a:cubicBezTo>
                  <a:pt x="1308355" y="77461"/>
                  <a:pt x="1309604" y="65471"/>
                  <a:pt x="1314797" y="55084"/>
                </a:cubicBezTo>
                <a:cubicBezTo>
                  <a:pt x="1340905" y="2867"/>
                  <a:pt x="1336831" y="42515"/>
                  <a:pt x="1336831" y="0"/>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xmlns="" id="{335AED96-047F-6958-6495-F305E7404182}"/>
              </a:ext>
            </a:extLst>
          </p:cNvPr>
          <p:cNvSpPr txBox="1"/>
          <p:nvPr/>
        </p:nvSpPr>
        <p:spPr>
          <a:xfrm>
            <a:off x="6205761" y="4986276"/>
            <a:ext cx="2314690" cy="400110"/>
          </a:xfrm>
          <a:prstGeom prst="rect">
            <a:avLst/>
          </a:prstGeom>
          <a:noFill/>
        </p:spPr>
        <p:txBody>
          <a:bodyPr wrap="square" rtlCol="0">
            <a:spAutoFit/>
          </a:bodyPr>
          <a:lstStyle>
            <a:defPPr>
              <a:defRPr lang="en-US"/>
            </a:defPPr>
            <a:lvl1pPr algn="ctr">
              <a:defRPr sz="2200">
                <a:solidFill>
                  <a:srgbClr val="0000FF"/>
                </a:solidFill>
                <a:effectLst>
                  <a:outerShdw blurRad="38100" dist="38100" dir="2700000" algn="tl">
                    <a:srgbClr val="000000">
                      <a:alpha val="43137"/>
                    </a:srgbClr>
                  </a:outerShdw>
                </a:effectLst>
              </a:defRPr>
            </a:lvl1pPr>
          </a:lstStyle>
          <a:p>
            <a:r>
              <a:rPr lang="en-US" dirty="0" err="1"/>
              <a:t>Kỹ</a:t>
            </a:r>
            <a:r>
              <a:rPr lang="en-US" dirty="0"/>
              <a:t> </a:t>
            </a:r>
            <a:r>
              <a:rPr lang="en-US" dirty="0" err="1"/>
              <a:t>thuật</a:t>
            </a:r>
            <a:r>
              <a:rPr lang="en-US" dirty="0"/>
              <a:t> </a:t>
            </a:r>
            <a:r>
              <a:rPr lang="en-US" dirty="0" err="1"/>
              <a:t>cơ</a:t>
            </a:r>
            <a:r>
              <a:rPr lang="en-US" dirty="0"/>
              <a:t> </a:t>
            </a:r>
            <a:r>
              <a:rPr lang="en-US" dirty="0" err="1"/>
              <a:t>bản</a:t>
            </a:r>
            <a:endParaRPr lang="en-US" dirty="0"/>
          </a:p>
        </p:txBody>
      </p:sp>
      <p:sp>
        <p:nvSpPr>
          <p:cNvPr id="15" name="TextBox 14">
            <a:extLst>
              <a:ext uri="{FF2B5EF4-FFF2-40B4-BE49-F238E27FC236}">
                <a16:creationId xmlns:a16="http://schemas.microsoft.com/office/drawing/2014/main" xmlns="" id="{14C27F23-CADE-FD5B-72DC-A13B6D41D95B}"/>
              </a:ext>
            </a:extLst>
          </p:cNvPr>
          <p:cNvSpPr txBox="1"/>
          <p:nvPr/>
        </p:nvSpPr>
        <p:spPr>
          <a:xfrm>
            <a:off x="5447909" y="1301674"/>
            <a:ext cx="2451554" cy="430887"/>
          </a:xfrm>
          <a:prstGeom prst="rect">
            <a:avLst/>
          </a:prstGeom>
          <a:noFill/>
        </p:spPr>
        <p:txBody>
          <a:bodyPr wrap="square" rtlCol="0">
            <a:spAutoFit/>
          </a:bodyPr>
          <a:lstStyle/>
          <a:p>
            <a:pPr algn="ctr"/>
            <a:r>
              <a:rPr lang="en-US" sz="2200" dirty="0" err="1">
                <a:solidFill>
                  <a:srgbClr val="0000FF"/>
                </a:solidFill>
                <a:effectLst>
                  <a:outerShdw blurRad="38100" dist="38100" dir="2700000" algn="tl">
                    <a:srgbClr val="000000">
                      <a:alpha val="43137"/>
                    </a:srgbClr>
                  </a:outerShdw>
                </a:effectLst>
              </a:rPr>
              <a:t>Kỹ</a:t>
            </a:r>
            <a:r>
              <a:rPr lang="en-US" sz="2200" dirty="0">
                <a:solidFill>
                  <a:srgbClr val="0000FF"/>
                </a:solidFill>
                <a:effectLst>
                  <a:outerShdw blurRad="38100" dist="38100" dir="2700000" algn="tl">
                    <a:srgbClr val="000000">
                      <a:alpha val="43137"/>
                    </a:srgbClr>
                  </a:outerShdw>
                </a:effectLst>
              </a:rPr>
              <a:t> </a:t>
            </a:r>
            <a:r>
              <a:rPr lang="en-US" sz="2200" dirty="0" err="1">
                <a:solidFill>
                  <a:srgbClr val="0000FF"/>
                </a:solidFill>
                <a:effectLst>
                  <a:outerShdw blurRad="38100" dist="38100" dir="2700000" algn="tl">
                    <a:srgbClr val="000000">
                      <a:alpha val="43137"/>
                    </a:srgbClr>
                  </a:outerShdw>
                </a:effectLst>
              </a:rPr>
              <a:t>thuật</a:t>
            </a:r>
            <a:r>
              <a:rPr lang="en-US" sz="2200" dirty="0">
                <a:solidFill>
                  <a:srgbClr val="0000FF"/>
                </a:solidFill>
                <a:effectLst>
                  <a:outerShdw blurRad="38100" dist="38100" dir="2700000" algn="tl">
                    <a:srgbClr val="000000">
                      <a:alpha val="43137"/>
                    </a:srgbClr>
                  </a:outerShdw>
                </a:effectLst>
              </a:rPr>
              <a:t> </a:t>
            </a:r>
            <a:r>
              <a:rPr lang="en-US" sz="2200" dirty="0" err="1">
                <a:solidFill>
                  <a:srgbClr val="0000FF"/>
                </a:solidFill>
                <a:effectLst>
                  <a:outerShdw blurRad="38100" dist="38100" dir="2700000" algn="tl">
                    <a:srgbClr val="000000">
                      <a:alpha val="43137"/>
                    </a:srgbClr>
                  </a:outerShdw>
                </a:effectLst>
              </a:rPr>
              <a:t>phức</a:t>
            </a:r>
            <a:r>
              <a:rPr lang="en-US" sz="2200" dirty="0">
                <a:solidFill>
                  <a:srgbClr val="0000FF"/>
                </a:solidFill>
                <a:effectLst>
                  <a:outerShdw blurRad="38100" dist="38100" dir="2700000" algn="tl">
                    <a:srgbClr val="000000">
                      <a:alpha val="43137"/>
                    </a:srgbClr>
                  </a:outerShdw>
                </a:effectLst>
              </a:rPr>
              <a:t> </a:t>
            </a:r>
            <a:r>
              <a:rPr lang="en-US" sz="2200" dirty="0" err="1">
                <a:solidFill>
                  <a:srgbClr val="0000FF"/>
                </a:solidFill>
                <a:effectLst>
                  <a:outerShdw blurRad="38100" dist="38100" dir="2700000" algn="tl">
                    <a:srgbClr val="000000">
                      <a:alpha val="43137"/>
                    </a:srgbClr>
                  </a:outerShdw>
                </a:effectLst>
              </a:rPr>
              <a:t>tạp</a:t>
            </a:r>
            <a:endParaRPr lang="en-US" sz="2200" dirty="0">
              <a:solidFill>
                <a:srgbClr val="0000FF"/>
              </a:solidFill>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xmlns="" id="{E48E19BB-D66D-4F7A-1E31-8615A1D46AE4}"/>
              </a:ext>
            </a:extLst>
          </p:cNvPr>
          <p:cNvSpPr txBox="1"/>
          <p:nvPr/>
        </p:nvSpPr>
        <p:spPr>
          <a:xfrm>
            <a:off x="6817899" y="3638324"/>
            <a:ext cx="1940379" cy="400110"/>
          </a:xfrm>
          <a:prstGeom prst="rect">
            <a:avLst/>
          </a:prstGeom>
          <a:noFill/>
        </p:spPr>
        <p:txBody>
          <a:bodyPr wrap="square" rtlCol="0">
            <a:spAutoFit/>
          </a:bodyPr>
          <a:lstStyle/>
          <a:p>
            <a:pPr algn="ctr"/>
            <a:r>
              <a:rPr lang="en-US" sz="2000" b="1" dirty="0">
                <a:solidFill>
                  <a:srgbClr val="FF0000"/>
                </a:solidFill>
                <a:effectLst>
                  <a:outerShdw blurRad="38100" dist="38100" dir="2700000" algn="tl">
                    <a:srgbClr val="000000">
                      <a:alpha val="43137"/>
                    </a:srgbClr>
                  </a:outerShdw>
                </a:effectLst>
              </a:rPr>
              <a:t>ĐIỀU ĐƯỠNG</a:t>
            </a:r>
          </a:p>
        </p:txBody>
      </p:sp>
      <p:sp>
        <p:nvSpPr>
          <p:cNvPr id="17" name="TextBox 16">
            <a:extLst>
              <a:ext uri="{FF2B5EF4-FFF2-40B4-BE49-F238E27FC236}">
                <a16:creationId xmlns:a16="http://schemas.microsoft.com/office/drawing/2014/main" xmlns="" id="{C33B6E14-BB3E-8F31-912E-22A43841E0A3}"/>
              </a:ext>
            </a:extLst>
          </p:cNvPr>
          <p:cNvSpPr txBox="1"/>
          <p:nvPr/>
        </p:nvSpPr>
        <p:spPr>
          <a:xfrm>
            <a:off x="5150164" y="2635429"/>
            <a:ext cx="1940378" cy="400110"/>
          </a:xfrm>
          <a:prstGeom prst="rect">
            <a:avLst/>
          </a:prstGeom>
          <a:noFill/>
        </p:spPr>
        <p:txBody>
          <a:bodyPr wrap="square" rtlCol="0">
            <a:spAutoFit/>
          </a:bodyPr>
          <a:lstStyle/>
          <a:p>
            <a:pPr algn="ctr"/>
            <a:r>
              <a:rPr lang="en-US" sz="2000" b="1" dirty="0">
                <a:solidFill>
                  <a:srgbClr val="FF0000"/>
                </a:solidFill>
                <a:effectLst>
                  <a:outerShdw blurRad="38100" dist="38100" dir="2700000" algn="tl">
                    <a:srgbClr val="000000">
                      <a:alpha val="43137"/>
                    </a:srgbClr>
                  </a:outerShdw>
                </a:effectLst>
              </a:rPr>
              <a:t>BÁC SĨ</a:t>
            </a:r>
          </a:p>
        </p:txBody>
      </p:sp>
      <p:sp>
        <p:nvSpPr>
          <p:cNvPr id="18" name="TextBox 17">
            <a:extLst>
              <a:ext uri="{FF2B5EF4-FFF2-40B4-BE49-F238E27FC236}">
                <a16:creationId xmlns:a16="http://schemas.microsoft.com/office/drawing/2014/main" xmlns="" id="{47A6EB36-254E-EA34-4CF9-FC7B1078465B}"/>
              </a:ext>
            </a:extLst>
          </p:cNvPr>
          <p:cNvSpPr txBox="1"/>
          <p:nvPr/>
        </p:nvSpPr>
        <p:spPr>
          <a:xfrm>
            <a:off x="5184932" y="5612920"/>
            <a:ext cx="3765923" cy="400110"/>
          </a:xfrm>
          <a:prstGeom prst="rect">
            <a:avLst/>
          </a:prstGeom>
          <a:solidFill>
            <a:schemeClr val="bg1"/>
          </a:solidFill>
        </p:spPr>
        <p:txBody>
          <a:bodyPr wrap="square" rtlCol="0">
            <a:spAutoFit/>
          </a:bodyPr>
          <a:lstStyle/>
          <a:p>
            <a:pPr algn="ctr"/>
            <a:r>
              <a:rPr lang="en-US" sz="2000" dirty="0">
                <a:solidFill>
                  <a:srgbClr val="FF0000"/>
                </a:solidFill>
                <a:effectLst>
                  <a:outerShdw blurRad="38100" dist="38100" dir="2700000" algn="tl">
                    <a:srgbClr val="000000">
                      <a:alpha val="43137"/>
                    </a:srgbClr>
                  </a:outerShdw>
                </a:effectLst>
              </a:rPr>
              <a:t>TƯƠNG QUAN LÂM SÀNG</a:t>
            </a:r>
          </a:p>
        </p:txBody>
      </p:sp>
      <p:sp>
        <p:nvSpPr>
          <p:cNvPr id="4" name="Rectangle 2">
            <a:extLst>
              <a:ext uri="{FF2B5EF4-FFF2-40B4-BE49-F238E27FC236}">
                <a16:creationId xmlns:a16="http://schemas.microsoft.com/office/drawing/2014/main" xmlns="" id="{DE61BA90-607B-4462-5DF5-C52829EA63FE}"/>
              </a:ext>
            </a:extLst>
          </p:cNvPr>
          <p:cNvSpPr>
            <a:spLocks noGrp="1" noChangeArrowheads="1"/>
          </p:cNvSpPr>
          <p:nvPr>
            <p:ph type="title"/>
          </p:nvPr>
        </p:nvSpPr>
        <p:spPr bwMode="auto">
          <a:xfrm>
            <a:off x="307975" y="261609"/>
            <a:ext cx="8812306" cy="60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ts val="2500"/>
              </a:lnSpc>
            </a:pP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Giải</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pháp</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nâng</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cao</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CLCS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ATNB</a:t>
            </a:r>
            <a:b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Đào</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tạo</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ĐDCK &amp;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chuyên</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sâu</a:t>
            </a:r>
            <a:endParaRPr lang="en-US" altLang="en-US" sz="3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8695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Doctors and nurses | Health at a Glance: Asia/Pacific 2020 : Measuring  Progress Towards Universal Health Coverage | OECD iLibra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066800"/>
            <a:ext cx="3733800" cy="500996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140200" y="1060009"/>
            <a:ext cx="4724400" cy="5016758"/>
          </a:xfrm>
          <a:prstGeom prst="rect">
            <a:avLst/>
          </a:prstGeom>
          <a:blipFill>
            <a:blip r:embed="rId4"/>
            <a:tile tx="0" ty="0" sx="100000" sy="100000" flip="none" algn="tl"/>
          </a:blipFill>
        </p:spPr>
        <p:txBody>
          <a:bodyPr wrap="square" rtlCol="0">
            <a:spAutoFit/>
          </a:bodyPr>
          <a:lstStyle/>
          <a:p>
            <a:pPr>
              <a:lnSpc>
                <a:spcPts val="2400"/>
              </a:lnSpc>
            </a:pP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Hiện</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nay: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chỉ</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quốc</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gia</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nhân</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lực</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ĐD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đều</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dưới</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mức</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quy</a:t>
            </a: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định</a:t>
            </a:r>
            <a:endPar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lnSpc>
                <a:spcPts val="2400"/>
              </a:lnSpc>
              <a:buFont typeface="HGGothicE" panose="020B0909000000000000" pitchFamily="49" charset="-128"/>
              <a:buChar char="☞"/>
            </a:pP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ĐD/</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vạn</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dân</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thấp</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8-10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lần</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so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khối</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0ECD;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Chỉ</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bằng</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&lt; ½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Thái</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Lan &amp; TQ. NQ 20/2017/NQ-TƯ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đạt</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25 ĐD/</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vạn</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dân</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cần</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tăng</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102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ngàn</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(2025)</a:t>
            </a:r>
          </a:p>
          <a:p>
            <a:pPr marL="457200" indent="-457200">
              <a:lnSpc>
                <a:spcPts val="2400"/>
              </a:lnSpc>
              <a:buFont typeface="HGGothicE" panose="020B0909000000000000" pitchFamily="49" charset="-128"/>
              <a:buChar char="☞"/>
            </a:pPr>
            <a:endPar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lnSpc>
                <a:spcPts val="2400"/>
              </a:lnSpc>
              <a:buFont typeface="HGGothicE" panose="020B0909000000000000" pitchFamily="49" charset="-128"/>
              <a:buChar char="☞"/>
            </a:pP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TTLT 08/2007/TTLT-BYT-BNV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quy</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định</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1 BS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3-3,5 ĐD-HS-KTV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hiện</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tại</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mới</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2</a:t>
            </a:r>
          </a:p>
          <a:p>
            <a:pPr marL="457200" indent="-457200">
              <a:lnSpc>
                <a:spcPts val="2400"/>
              </a:lnSpc>
              <a:buFont typeface="HGGothicE" panose="020B0909000000000000" pitchFamily="49" charset="-128"/>
              <a:buChar char="☞"/>
            </a:pPr>
            <a:endPar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lnSpc>
                <a:spcPts val="2400"/>
              </a:lnSpc>
              <a:buFont typeface="HGGothicE" panose="020B0909000000000000" pitchFamily="49" charset="-128"/>
              <a:buChar char="☞"/>
            </a:pP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ĐỀ XUẤT: </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BYT BAN HÀNH TỶ LỆ ĐD/NB THEO THÔNG LỆ QUỐC TẾ:  CA NGÀY 1:4, CA CHIỀU 1:5, CA ĐÊM 1:6)</a:t>
            </a:r>
          </a:p>
        </p:txBody>
      </p:sp>
      <p:sp>
        <p:nvSpPr>
          <p:cNvPr id="4" name="Right Arrow 3"/>
          <p:cNvSpPr/>
          <p:nvPr/>
        </p:nvSpPr>
        <p:spPr>
          <a:xfrm flipH="1">
            <a:off x="2486025" y="3592821"/>
            <a:ext cx="266700" cy="10667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flipH="1">
            <a:off x="2219325" y="4724400"/>
            <a:ext cx="266700" cy="10667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flipH="1">
            <a:off x="2419350" y="3768089"/>
            <a:ext cx="266700" cy="10667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42900" y="5738213"/>
            <a:ext cx="3771900" cy="338554"/>
          </a:xfrm>
          <a:prstGeom prst="rect">
            <a:avLst/>
          </a:prstGeom>
          <a:solidFill>
            <a:schemeClr val="accent3">
              <a:lumMod val="20000"/>
              <a:lumOff val="80000"/>
            </a:schemeClr>
          </a:solidFill>
        </p:spPr>
        <p:txBody>
          <a:bodyPr wrap="square">
            <a:spAutoFit/>
          </a:bodyPr>
          <a:lstStyle/>
          <a:p>
            <a:pPr algn="ctr"/>
            <a:r>
              <a:rPr lang="en-US" sz="1600" dirty="0" err="1">
                <a:solidFill>
                  <a:srgbClr val="FF0000"/>
                </a:solidFill>
                <a:effectLst>
                  <a:outerShdw blurRad="38100" dist="38100" dir="2700000" algn="tl">
                    <a:srgbClr val="000000">
                      <a:alpha val="43137"/>
                    </a:srgbClr>
                  </a:outerShdw>
                </a:effectLst>
              </a:rPr>
              <a:t>Nguồn</a:t>
            </a:r>
            <a:r>
              <a:rPr lang="en-US" sz="1600" dirty="0">
                <a:solidFill>
                  <a:srgbClr val="FF0000"/>
                </a:solidFill>
                <a:effectLst>
                  <a:outerShdw blurRad="38100" dist="38100" dir="2700000" algn="tl">
                    <a:srgbClr val="000000">
                      <a:alpha val="43137"/>
                    </a:srgbClr>
                  </a:outerShdw>
                </a:effectLst>
              </a:rPr>
              <a:t> OECD Health Statistics 2020 </a:t>
            </a:r>
          </a:p>
        </p:txBody>
      </p:sp>
      <p:sp>
        <p:nvSpPr>
          <p:cNvPr id="2" name="Oval 1"/>
          <p:cNvSpPr/>
          <p:nvPr/>
        </p:nvSpPr>
        <p:spPr>
          <a:xfrm>
            <a:off x="228600" y="685800"/>
            <a:ext cx="3048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B81FAEA8-F0CF-184A-8FBA-4C9A5D642475}"/>
              </a:ext>
            </a:extLst>
          </p:cNvPr>
          <p:cNvSpPr txBox="1">
            <a:spLocks noChangeArrowheads="1"/>
          </p:cNvSpPr>
          <p:nvPr/>
        </p:nvSpPr>
        <p:spPr bwMode="auto">
          <a:xfrm>
            <a:off x="307975" y="261609"/>
            <a:ext cx="8812306" cy="60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ts val="2500"/>
              </a:lnSpc>
            </a:pP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Giải</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pháp</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nâng</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cao</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CLCS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ATNB</a:t>
            </a:r>
            <a:b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Tăng</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cường</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nhân</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lực</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ĐDV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triển</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khai</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CSNB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toàn</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diện</a:t>
            </a:r>
            <a:endParaRPr lang="en-US" altLang="en-US" sz="3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7443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1058332"/>
            <a:ext cx="3962400" cy="4986301"/>
          </a:xfrm>
          <a:prstGeom prst="rect">
            <a:avLst/>
          </a:prstGeom>
          <a:solidFill>
            <a:schemeClr val="accent3">
              <a:lumMod val="20000"/>
              <a:lumOff val="80000"/>
            </a:schemeClr>
          </a:solidFill>
        </p:spPr>
        <p:txBody>
          <a:bodyPr wrap="square" rtlCol="0">
            <a:spAutoFit/>
          </a:bodyPr>
          <a:lstStyle/>
          <a:p>
            <a:pPr>
              <a:lnSpc>
                <a:spcPts val="3200"/>
              </a:lnSpc>
            </a:pPr>
            <a:r>
              <a:rPr lang="en-US" sz="28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ĐD </a:t>
            </a:r>
            <a:r>
              <a:rPr lang="en-US" sz="28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thiếu</a:t>
            </a:r>
            <a:r>
              <a:rPr lang="en-US" sz="28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 NB </a:t>
            </a:r>
            <a:r>
              <a:rPr lang="en-US" sz="28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thiệt</a:t>
            </a:r>
            <a:r>
              <a:rPr lang="en-US" sz="28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thòi</a:t>
            </a:r>
            <a:endParaRPr lang="en-US" sz="28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lnSpc>
                <a:spcPts val="3200"/>
              </a:lnSpc>
              <a:buFont typeface="HGGothicE" panose="020B0909000000000000" pitchFamily="49" charset="-128"/>
              <a:buChar char="☞"/>
            </a:pP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NB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thiệt</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thòi</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tăng</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biến</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chứng</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tăng</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TV,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thời</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gian</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chờ</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kéo</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dài</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mang</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theo</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thuê</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người</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CS…</a:t>
            </a:r>
          </a:p>
          <a:p>
            <a:pPr marL="457200" indent="-457200">
              <a:lnSpc>
                <a:spcPts val="3200"/>
              </a:lnSpc>
              <a:buFont typeface="HGGothicE" panose="020B0909000000000000" pitchFamily="49" charset="-128"/>
              <a:buChar char="☞"/>
            </a:pP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ĐDV: ca/</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kíp</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kéo</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dài</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(24/24),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hài</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lòng</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thấp</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&lt;50%,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tăng</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bỏ</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việc</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p>
          <a:p>
            <a:pPr marL="457200" indent="-457200">
              <a:lnSpc>
                <a:spcPts val="3200"/>
              </a:lnSpc>
              <a:buFont typeface="HGGothicE" panose="020B0909000000000000" pitchFamily="49" charset="-128"/>
              <a:buChar char="☞"/>
            </a:pP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Hệ</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y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tế</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giảm</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lượng</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KCB: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tăng</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NKBV,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tăng</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TV,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tăng</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thời</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gian</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chờ</a:t>
            </a:r>
            <a:r>
              <a:rPr lang="en-US" sz="24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10" name="Picture 2"/>
          <p:cNvPicPr>
            <a:picLocks noChangeAspect="1" noChangeArrowheads="1"/>
          </p:cNvPicPr>
          <p:nvPr/>
        </p:nvPicPr>
        <p:blipFill>
          <a:blip r:embed="rId3"/>
          <a:srcRect/>
          <a:stretch>
            <a:fillRect/>
          </a:stretch>
        </p:blipFill>
        <p:spPr bwMode="auto">
          <a:xfrm>
            <a:off x="4724402" y="1066799"/>
            <a:ext cx="4114798" cy="2514601"/>
          </a:xfrm>
          <a:prstGeom prst="rect">
            <a:avLst/>
          </a:prstGeom>
          <a:noFill/>
          <a:ln>
            <a:noFill/>
          </a:ln>
          <a:scene3d>
            <a:camera prst="obliqueTopLeft"/>
            <a:lightRig rig="threePt" dir="t"/>
          </a:scene3d>
        </p:spPr>
      </p:pic>
      <p:pic>
        <p:nvPicPr>
          <p:cNvPr id="2" name="Picture 9" descr="Hình ảnh có liên quan">
            <a:extLst>
              <a:ext uri="{FF2B5EF4-FFF2-40B4-BE49-F238E27FC236}">
                <a16:creationId xmlns:a16="http://schemas.microsoft.com/office/drawing/2014/main" xmlns="" id="{25698649-FE70-F90F-92B3-F08DB3984C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128" y="3796732"/>
            <a:ext cx="4114798" cy="224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37F44BD3-8EDA-DC33-F40F-1D0AA4A6F207}"/>
              </a:ext>
            </a:extLst>
          </p:cNvPr>
          <p:cNvSpPr txBox="1">
            <a:spLocks noChangeArrowheads="1"/>
          </p:cNvSpPr>
          <p:nvPr/>
        </p:nvSpPr>
        <p:spPr bwMode="auto">
          <a:xfrm>
            <a:off x="307975" y="261609"/>
            <a:ext cx="8812306" cy="60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ts val="2500"/>
              </a:lnSpc>
            </a:pP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Giải</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pháp</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nâng</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cao</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CLCS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ATNB</a:t>
            </a:r>
            <a:b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Tăng</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cường</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nhân</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lực</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ĐDV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triển</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khai</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CSNB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toàn</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diện</a:t>
            </a:r>
            <a:endParaRPr lang="en-US" altLang="en-US" sz="3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2145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8AFEE117-ACA7-4901-9AF3-369E479A6085}"/>
              </a:ext>
            </a:extLst>
          </p:cNvPr>
          <p:cNvSpPr>
            <a:spLocks noChangeArrowheads="1"/>
          </p:cNvSpPr>
          <p:nvPr/>
        </p:nvSpPr>
        <p:spPr bwMode="auto">
          <a:xfrm>
            <a:off x="316442" y="1076696"/>
            <a:ext cx="5816600" cy="4824398"/>
          </a:xfrm>
          <a:prstGeom prst="rect">
            <a:avLst/>
          </a:prstGeom>
          <a:blipFill>
            <a:blip r:embed="rId3"/>
            <a:tile tx="0" ty="0" sx="100000" sy="100000" flip="none" algn="tl"/>
          </a:blipFill>
          <a:ln>
            <a:noFill/>
          </a:ln>
        </p:spPr>
        <p:txBody>
          <a:bodyPr wrap="square" anchor="ctr">
            <a:spAutoFit/>
          </a:bodyPr>
          <a:lstStyle>
            <a:lvl1pPr marL="514350" indent="-5143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42900" indent="-342900" algn="just" eaLnBrk="1" hangingPunct="1">
              <a:lnSpc>
                <a:spcPts val="2700"/>
              </a:lnSpc>
              <a:spcBef>
                <a:spcPts val="600"/>
              </a:spcBef>
              <a:buFont typeface="HGGothicE" panose="020B0909000000000000" pitchFamily="49" charset="-128"/>
              <a:buChar char="☞"/>
            </a:pPr>
            <a:r>
              <a:rPr lang="en-US" altLang="en-US" sz="2400" u="sng" dirty="0" err="1">
                <a:solidFill>
                  <a:srgbClr val="0000FF"/>
                </a:solidFill>
                <a:effectLst>
                  <a:outerShdw blurRad="38100" dist="38100" dir="2700000" algn="tl">
                    <a:srgbClr val="000000">
                      <a:alpha val="43137"/>
                    </a:srgbClr>
                  </a:outerShdw>
                </a:effectLst>
                <a:latin typeface="Arial" panose="020B0604020202020204" pitchFamily="34" charset="0"/>
              </a:rPr>
              <a:t>Tăng</a:t>
            </a:r>
            <a:r>
              <a:rPr lang="en-US" altLang="en-US" sz="2400" u="sng" dirty="0">
                <a:solidFill>
                  <a:srgbClr val="0000FF"/>
                </a:solidFill>
                <a:effectLst>
                  <a:outerShdw blurRad="38100" dist="38100" dir="2700000" algn="tl">
                    <a:srgbClr val="000000">
                      <a:alpha val="43137"/>
                    </a:srgbClr>
                  </a:outerShdw>
                </a:effectLst>
                <a:latin typeface="Arial" panose="020B0604020202020204" pitchFamily="34" charset="0"/>
              </a:rPr>
              <a:t> </a:t>
            </a:r>
            <a:r>
              <a:rPr lang="en-US" altLang="en-US" sz="2400" u="sng" dirty="0" err="1">
                <a:solidFill>
                  <a:srgbClr val="0000FF"/>
                </a:solidFill>
                <a:effectLst>
                  <a:outerShdw blurRad="38100" dist="38100" dir="2700000" algn="tl">
                    <a:srgbClr val="000000">
                      <a:alpha val="43137"/>
                    </a:srgbClr>
                  </a:outerShdw>
                </a:effectLst>
                <a:latin typeface="Arial" panose="020B0604020202020204" pitchFamily="34" charset="0"/>
              </a:rPr>
              <a:t>cường</a:t>
            </a:r>
            <a:r>
              <a:rPr lang="en-US" altLang="en-US" sz="2400" u="sng" dirty="0">
                <a:solidFill>
                  <a:srgbClr val="0000FF"/>
                </a:solidFill>
                <a:effectLst>
                  <a:outerShdw blurRad="38100" dist="38100" dir="2700000" algn="tl">
                    <a:srgbClr val="000000">
                      <a:alpha val="43137"/>
                    </a:srgbClr>
                  </a:outerShdw>
                </a:effectLst>
                <a:latin typeface="Arial" panose="020B0604020202020204" pitchFamily="34" charset="0"/>
              </a:rPr>
              <a:t> </a:t>
            </a:r>
            <a:r>
              <a:rPr lang="en-US" altLang="en-US" sz="2400" u="sng" dirty="0" err="1">
                <a:solidFill>
                  <a:srgbClr val="0000FF"/>
                </a:solidFill>
                <a:effectLst>
                  <a:outerShdw blurRad="38100" dist="38100" dir="2700000" algn="tl">
                    <a:srgbClr val="000000">
                      <a:alpha val="43137"/>
                    </a:srgbClr>
                  </a:outerShdw>
                </a:effectLst>
                <a:latin typeface="Arial" panose="020B0604020202020204" pitchFamily="34" charset="0"/>
              </a:rPr>
              <a:t>vai</a:t>
            </a:r>
            <a:r>
              <a:rPr lang="en-US" altLang="en-US" sz="2400" u="sng" dirty="0">
                <a:solidFill>
                  <a:srgbClr val="0000FF"/>
                </a:solidFill>
                <a:effectLst>
                  <a:outerShdw blurRad="38100" dist="38100" dir="2700000" algn="tl">
                    <a:srgbClr val="000000">
                      <a:alpha val="43137"/>
                    </a:srgbClr>
                  </a:outerShdw>
                </a:effectLst>
                <a:latin typeface="Arial" panose="020B0604020202020204" pitchFamily="34" charset="0"/>
              </a:rPr>
              <a:t> </a:t>
            </a:r>
            <a:r>
              <a:rPr lang="en-US" altLang="en-US" sz="2400" u="sng" dirty="0" err="1">
                <a:solidFill>
                  <a:srgbClr val="0000FF"/>
                </a:solidFill>
                <a:effectLst>
                  <a:outerShdw blurRad="38100" dist="38100" dir="2700000" algn="tl">
                    <a:srgbClr val="000000">
                      <a:alpha val="43137"/>
                    </a:srgbClr>
                  </a:outerShdw>
                </a:effectLst>
                <a:latin typeface="Arial" panose="020B0604020202020204" pitchFamily="34" charset="0"/>
              </a:rPr>
              <a:t>trò</a:t>
            </a:r>
            <a:r>
              <a:rPr lang="en-US" altLang="en-US" sz="2400" u="sng" dirty="0">
                <a:solidFill>
                  <a:srgbClr val="0000FF"/>
                </a:solidFill>
                <a:effectLst>
                  <a:outerShdw blurRad="38100" dist="38100" dir="2700000" algn="tl">
                    <a:srgbClr val="000000">
                      <a:alpha val="43137"/>
                    </a:srgbClr>
                  </a:outerShdw>
                </a:effectLst>
                <a:latin typeface="Arial" panose="020B0604020202020204" pitchFamily="34" charset="0"/>
              </a:rPr>
              <a:t> </a:t>
            </a:r>
            <a:r>
              <a:rPr lang="en-US" altLang="en-US" sz="2400" u="sng" dirty="0" err="1">
                <a:solidFill>
                  <a:srgbClr val="0000FF"/>
                </a:solidFill>
                <a:effectLst>
                  <a:outerShdw blurRad="38100" dist="38100" dir="2700000" algn="tl">
                    <a:srgbClr val="000000">
                      <a:alpha val="43137"/>
                    </a:srgbClr>
                  </a:outerShdw>
                </a:effectLst>
                <a:latin typeface="Arial" panose="020B0604020202020204" pitchFamily="34" charset="0"/>
              </a:rPr>
              <a:t>quản</a:t>
            </a:r>
            <a:r>
              <a:rPr lang="en-US" altLang="en-US" sz="2400" u="sng" dirty="0">
                <a:solidFill>
                  <a:srgbClr val="0000FF"/>
                </a:solidFill>
                <a:effectLst>
                  <a:outerShdw blurRad="38100" dist="38100" dir="2700000" algn="tl">
                    <a:srgbClr val="000000">
                      <a:alpha val="43137"/>
                    </a:srgbClr>
                  </a:outerShdw>
                </a:effectLst>
                <a:latin typeface="Arial" panose="020B0604020202020204" pitchFamily="34" charset="0"/>
              </a:rPr>
              <a:t> </a:t>
            </a:r>
            <a:r>
              <a:rPr lang="en-US" altLang="en-US" sz="2400" u="sng" dirty="0" err="1">
                <a:solidFill>
                  <a:srgbClr val="0000FF"/>
                </a:solidFill>
                <a:effectLst>
                  <a:outerShdw blurRad="38100" dist="38100" dir="2700000" algn="tl">
                    <a:srgbClr val="000000">
                      <a:alpha val="43137"/>
                    </a:srgbClr>
                  </a:outerShdw>
                </a:effectLst>
                <a:latin typeface="Arial" panose="020B0604020202020204" pitchFamily="34" charset="0"/>
              </a:rPr>
              <a:t>lý</a:t>
            </a:r>
            <a:r>
              <a:rPr lang="en-US" altLang="en-US" sz="2400" u="sng" dirty="0">
                <a:solidFill>
                  <a:srgbClr val="0000FF"/>
                </a:solidFill>
                <a:effectLst>
                  <a:outerShdw blurRad="38100" dist="38100" dir="2700000" algn="tl">
                    <a:srgbClr val="000000">
                      <a:alpha val="43137"/>
                    </a:srgbClr>
                  </a:outerShdw>
                </a:effectLst>
                <a:latin typeface="Arial" panose="020B0604020202020204" pitchFamily="34" charset="0"/>
              </a:rPr>
              <a:t> </a:t>
            </a:r>
            <a:r>
              <a:rPr lang="en-US" altLang="en-US" sz="2400" u="sng" dirty="0" err="1">
                <a:solidFill>
                  <a:srgbClr val="0000FF"/>
                </a:solidFill>
                <a:effectLst>
                  <a:outerShdw blurRad="38100" dist="38100" dir="2700000" algn="tl">
                    <a:srgbClr val="000000">
                      <a:alpha val="43137"/>
                    </a:srgbClr>
                  </a:outerShdw>
                </a:effectLst>
                <a:latin typeface="Arial" panose="020B0604020202020204" pitchFamily="34" charset="0"/>
              </a:rPr>
              <a:t>nhân</a:t>
            </a:r>
            <a:r>
              <a:rPr lang="en-US" altLang="en-US" sz="2400" u="sng" dirty="0">
                <a:solidFill>
                  <a:srgbClr val="0000FF"/>
                </a:solidFill>
                <a:effectLst>
                  <a:outerShdw blurRad="38100" dist="38100" dir="2700000" algn="tl">
                    <a:srgbClr val="000000">
                      <a:alpha val="43137"/>
                    </a:srgbClr>
                  </a:outerShdw>
                </a:effectLst>
                <a:latin typeface="Arial" panose="020B0604020202020204" pitchFamily="34" charset="0"/>
              </a:rPr>
              <a:t> </a:t>
            </a:r>
            <a:r>
              <a:rPr lang="en-US" altLang="en-US" sz="2400" u="sng" dirty="0" err="1">
                <a:solidFill>
                  <a:srgbClr val="0000FF"/>
                </a:solidFill>
                <a:effectLst>
                  <a:outerShdw blurRad="38100" dist="38100" dir="2700000" algn="tl">
                    <a:srgbClr val="000000">
                      <a:alpha val="43137"/>
                    </a:srgbClr>
                  </a:outerShdw>
                </a:effectLst>
                <a:latin typeface="Arial" panose="020B0604020202020204" pitchFamily="34" charset="0"/>
              </a:rPr>
              <a:t>lực</a:t>
            </a:r>
            <a:r>
              <a:rPr lang="en-US" altLang="en-US" sz="2400" u="sng" dirty="0">
                <a:solidFill>
                  <a:srgbClr val="0000FF"/>
                </a:solidFill>
                <a:effectLst>
                  <a:outerShdw blurRad="38100" dist="38100" dir="2700000" algn="tl">
                    <a:srgbClr val="000000">
                      <a:alpha val="43137"/>
                    </a:srgbClr>
                  </a:outerShdw>
                </a:effectLst>
                <a:latin typeface="Arial" panose="020B0604020202020204" pitchFamily="34" charset="0"/>
              </a:rPr>
              <a:t>:</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rPr>
              <a:t> </a:t>
            </a:r>
            <a:r>
              <a:rPr lang="en-US" altLang="en-US" sz="2400" dirty="0" err="1">
                <a:solidFill>
                  <a:srgbClr val="0000FF"/>
                </a:solidFill>
                <a:latin typeface="Arial" panose="020B0604020202020204" pitchFamily="34" charset="0"/>
              </a:rPr>
              <a:t>tham</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gia</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tuyển</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dụng</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luân</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chuyển</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tạm</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thời</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đánh</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giá</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định</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kỳ</a:t>
            </a:r>
            <a:r>
              <a:rPr lang="en-US" altLang="en-US" sz="2400" dirty="0">
                <a:solidFill>
                  <a:srgbClr val="0000FF"/>
                </a:solidFill>
                <a:latin typeface="Arial" panose="020B0604020202020204" pitchFamily="34" charset="0"/>
              </a:rPr>
              <a:t> (BV </a:t>
            </a:r>
            <a:r>
              <a:rPr lang="en-US" altLang="en-US" sz="2400" dirty="0" err="1">
                <a:solidFill>
                  <a:srgbClr val="0000FF"/>
                </a:solidFill>
                <a:latin typeface="Arial" panose="020B0604020202020204" pitchFamily="34" charset="0"/>
              </a:rPr>
              <a:t>tư</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đang</a:t>
            </a:r>
            <a:r>
              <a:rPr lang="en-US" altLang="en-US" sz="2400" dirty="0">
                <a:solidFill>
                  <a:srgbClr val="0000FF"/>
                </a:solidFill>
                <a:latin typeface="Arial" panose="020B0604020202020204" pitchFamily="34" charset="0"/>
              </a:rPr>
              <a:t> TH) </a:t>
            </a:r>
          </a:p>
          <a:p>
            <a:pPr marL="342900" indent="-342900" algn="just" eaLnBrk="1" hangingPunct="1">
              <a:lnSpc>
                <a:spcPts val="2700"/>
              </a:lnSpc>
              <a:spcBef>
                <a:spcPts val="600"/>
              </a:spcBef>
              <a:buFont typeface="HGGothicE" panose="020B0909000000000000" pitchFamily="49" charset="-128"/>
              <a:buChar char="☞"/>
            </a:pPr>
            <a:r>
              <a:rPr lang="en-US" altLang="en-US" sz="2400" u="sng" dirty="0" err="1">
                <a:solidFill>
                  <a:srgbClr val="0000FF"/>
                </a:solidFill>
                <a:effectLst>
                  <a:outerShdw blurRad="38100" dist="38100" dir="2700000" algn="tl">
                    <a:srgbClr val="000000">
                      <a:alpha val="43137"/>
                    </a:srgbClr>
                  </a:outerShdw>
                </a:effectLst>
                <a:latin typeface="Arial" panose="020B0604020202020204" pitchFamily="34" charset="0"/>
              </a:rPr>
              <a:t>Tăng</a:t>
            </a:r>
            <a:r>
              <a:rPr lang="en-US" altLang="en-US" sz="2400" u="sng" dirty="0">
                <a:solidFill>
                  <a:srgbClr val="0000FF"/>
                </a:solidFill>
                <a:effectLst>
                  <a:outerShdw blurRad="38100" dist="38100" dir="2700000" algn="tl">
                    <a:srgbClr val="000000">
                      <a:alpha val="43137"/>
                    </a:srgbClr>
                  </a:outerShdw>
                </a:effectLst>
                <a:latin typeface="Arial" panose="020B0604020202020204" pitchFamily="34" charset="0"/>
              </a:rPr>
              <a:t> </a:t>
            </a:r>
            <a:r>
              <a:rPr lang="en-US" altLang="en-US" sz="2400" u="sng" dirty="0" err="1">
                <a:solidFill>
                  <a:srgbClr val="0000FF"/>
                </a:solidFill>
                <a:effectLst>
                  <a:outerShdw blurRad="38100" dist="38100" dir="2700000" algn="tl">
                    <a:srgbClr val="000000">
                      <a:alpha val="43137"/>
                    </a:srgbClr>
                  </a:outerShdw>
                </a:effectLst>
                <a:latin typeface="Arial" panose="020B0604020202020204" pitchFamily="34" charset="0"/>
              </a:rPr>
              <a:t>cường</a:t>
            </a:r>
            <a:r>
              <a:rPr lang="en-US" altLang="en-US" sz="2400" u="sng" dirty="0">
                <a:solidFill>
                  <a:srgbClr val="0000FF"/>
                </a:solidFill>
                <a:effectLst>
                  <a:outerShdw blurRad="38100" dist="38100" dir="2700000" algn="tl">
                    <a:srgbClr val="000000">
                      <a:alpha val="43137"/>
                    </a:srgbClr>
                  </a:outerShdw>
                </a:effectLst>
                <a:latin typeface="Arial" panose="020B0604020202020204" pitchFamily="34" charset="0"/>
              </a:rPr>
              <a:t> </a:t>
            </a:r>
            <a:r>
              <a:rPr lang="en-US" altLang="en-US" sz="2400" u="sng" dirty="0" err="1">
                <a:solidFill>
                  <a:srgbClr val="0000FF"/>
                </a:solidFill>
                <a:effectLst>
                  <a:outerShdw blurRad="38100" dist="38100" dir="2700000" algn="tl">
                    <a:srgbClr val="000000">
                      <a:alpha val="43137"/>
                    </a:srgbClr>
                  </a:outerShdw>
                </a:effectLst>
                <a:latin typeface="Arial" panose="020B0604020202020204" pitchFamily="34" charset="0"/>
              </a:rPr>
              <a:t>quản</a:t>
            </a:r>
            <a:r>
              <a:rPr lang="en-US" altLang="en-US" sz="2400" u="sng" dirty="0">
                <a:solidFill>
                  <a:srgbClr val="0000FF"/>
                </a:solidFill>
                <a:effectLst>
                  <a:outerShdw blurRad="38100" dist="38100" dir="2700000" algn="tl">
                    <a:srgbClr val="000000">
                      <a:alpha val="43137"/>
                    </a:srgbClr>
                  </a:outerShdw>
                </a:effectLst>
                <a:latin typeface="Arial" panose="020B0604020202020204" pitchFamily="34" charset="0"/>
              </a:rPr>
              <a:t> </a:t>
            </a:r>
            <a:r>
              <a:rPr lang="en-US" altLang="en-US" sz="2400" u="sng" dirty="0" err="1">
                <a:solidFill>
                  <a:srgbClr val="0000FF"/>
                </a:solidFill>
                <a:effectLst>
                  <a:outerShdw blurRad="38100" dist="38100" dir="2700000" algn="tl">
                    <a:srgbClr val="000000">
                      <a:alpha val="43137"/>
                    </a:srgbClr>
                  </a:outerShdw>
                </a:effectLst>
                <a:latin typeface="Arial" panose="020B0604020202020204" pitchFamily="34" charset="0"/>
              </a:rPr>
              <a:t>lý</a:t>
            </a:r>
            <a:r>
              <a:rPr lang="en-US" altLang="en-US" sz="2400" u="sng" dirty="0">
                <a:solidFill>
                  <a:srgbClr val="0000FF"/>
                </a:solidFill>
                <a:effectLst>
                  <a:outerShdw blurRad="38100" dist="38100" dir="2700000" algn="tl">
                    <a:srgbClr val="000000">
                      <a:alpha val="43137"/>
                    </a:srgbClr>
                  </a:outerShdw>
                </a:effectLst>
                <a:latin typeface="Arial" panose="020B0604020202020204" pitchFamily="34" charset="0"/>
              </a:rPr>
              <a:t> CSNB:</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rPr>
              <a:t> </a:t>
            </a:r>
            <a:r>
              <a:rPr lang="en-US" altLang="en-US" sz="2400" dirty="0" err="1">
                <a:solidFill>
                  <a:srgbClr val="0000FF"/>
                </a:solidFill>
                <a:latin typeface="Arial" panose="020B0604020202020204" pitchFamily="34" charset="0"/>
              </a:rPr>
              <a:t>cập</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nhật</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triển</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khai</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giám</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sát</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tuân</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thủ</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các</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quy</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trình</a:t>
            </a:r>
            <a:r>
              <a:rPr lang="en-US" altLang="en-US" sz="2400" dirty="0">
                <a:solidFill>
                  <a:srgbClr val="0000FF"/>
                </a:solidFill>
                <a:latin typeface="Arial" panose="020B0604020202020204" pitchFamily="34" charset="0"/>
              </a:rPr>
              <a:t> CSNB</a:t>
            </a:r>
          </a:p>
          <a:p>
            <a:pPr marL="342900" indent="-342900" algn="just" eaLnBrk="1" hangingPunct="1">
              <a:lnSpc>
                <a:spcPts val="2700"/>
              </a:lnSpc>
              <a:spcBef>
                <a:spcPts val="600"/>
              </a:spcBef>
              <a:buFont typeface="HGGothicE" panose="020B0909000000000000" pitchFamily="49" charset="-128"/>
              <a:buChar char="☞"/>
            </a:pPr>
            <a:r>
              <a:rPr lang="en-US" altLang="en-US" sz="2400" u="sng" dirty="0" err="1">
                <a:solidFill>
                  <a:srgbClr val="0000FF"/>
                </a:solidFill>
                <a:effectLst>
                  <a:outerShdw blurRad="38100" dist="38100" dir="2700000" algn="tl">
                    <a:srgbClr val="000000">
                      <a:alpha val="43137"/>
                    </a:srgbClr>
                  </a:outerShdw>
                </a:effectLst>
                <a:latin typeface="Arial" panose="020B0604020202020204" pitchFamily="34" charset="0"/>
              </a:rPr>
              <a:t>Tăng</a:t>
            </a:r>
            <a:r>
              <a:rPr lang="en-US" altLang="en-US" sz="2400" u="sng" dirty="0">
                <a:solidFill>
                  <a:srgbClr val="0000FF"/>
                </a:solidFill>
                <a:effectLst>
                  <a:outerShdw blurRad="38100" dist="38100" dir="2700000" algn="tl">
                    <a:srgbClr val="000000">
                      <a:alpha val="43137"/>
                    </a:srgbClr>
                  </a:outerShdw>
                </a:effectLst>
                <a:latin typeface="Arial" panose="020B0604020202020204" pitchFamily="34" charset="0"/>
              </a:rPr>
              <a:t> </a:t>
            </a:r>
            <a:r>
              <a:rPr lang="en-US" altLang="en-US" sz="2400" u="sng" dirty="0" err="1">
                <a:solidFill>
                  <a:srgbClr val="0000FF"/>
                </a:solidFill>
                <a:effectLst>
                  <a:outerShdw blurRad="38100" dist="38100" dir="2700000" algn="tl">
                    <a:srgbClr val="000000">
                      <a:alpha val="43137"/>
                    </a:srgbClr>
                  </a:outerShdw>
                </a:effectLst>
                <a:latin typeface="Arial" panose="020B0604020202020204" pitchFamily="34" charset="0"/>
              </a:rPr>
              <a:t>cường</a:t>
            </a:r>
            <a:r>
              <a:rPr lang="en-US" altLang="en-US" sz="2400" u="sng" dirty="0">
                <a:solidFill>
                  <a:srgbClr val="0000FF"/>
                </a:solidFill>
                <a:effectLst>
                  <a:outerShdw blurRad="38100" dist="38100" dir="2700000" algn="tl">
                    <a:srgbClr val="000000">
                      <a:alpha val="43137"/>
                    </a:srgbClr>
                  </a:outerShdw>
                </a:effectLst>
                <a:latin typeface="Arial" panose="020B0604020202020204" pitchFamily="34" charset="0"/>
              </a:rPr>
              <a:t> </a:t>
            </a:r>
            <a:r>
              <a:rPr lang="en-US" altLang="en-US" sz="2400" u="sng" dirty="0" err="1">
                <a:solidFill>
                  <a:srgbClr val="0000FF"/>
                </a:solidFill>
                <a:effectLst>
                  <a:outerShdw blurRad="38100" dist="38100" dir="2700000" algn="tl">
                    <a:srgbClr val="000000">
                      <a:alpha val="43137"/>
                    </a:srgbClr>
                  </a:outerShdw>
                </a:effectLst>
                <a:latin typeface="Arial" panose="020B0604020202020204" pitchFamily="34" charset="0"/>
              </a:rPr>
              <a:t>vai</a:t>
            </a:r>
            <a:r>
              <a:rPr lang="en-US" altLang="en-US" sz="2400" u="sng" dirty="0">
                <a:solidFill>
                  <a:srgbClr val="0000FF"/>
                </a:solidFill>
                <a:effectLst>
                  <a:outerShdw blurRad="38100" dist="38100" dir="2700000" algn="tl">
                    <a:srgbClr val="000000">
                      <a:alpha val="43137"/>
                    </a:srgbClr>
                  </a:outerShdw>
                </a:effectLst>
                <a:latin typeface="Arial" panose="020B0604020202020204" pitchFamily="34" charset="0"/>
              </a:rPr>
              <a:t> </a:t>
            </a:r>
            <a:r>
              <a:rPr lang="en-US" altLang="en-US" sz="2400" u="sng" dirty="0" err="1">
                <a:solidFill>
                  <a:srgbClr val="0000FF"/>
                </a:solidFill>
                <a:effectLst>
                  <a:outerShdw blurRad="38100" dist="38100" dir="2700000" algn="tl">
                    <a:srgbClr val="000000">
                      <a:alpha val="43137"/>
                    </a:srgbClr>
                  </a:outerShdw>
                </a:effectLst>
                <a:latin typeface="Arial" panose="020B0604020202020204" pitchFamily="34" charset="0"/>
              </a:rPr>
              <a:t>trò</a:t>
            </a:r>
            <a:r>
              <a:rPr lang="en-US" altLang="en-US" sz="2400" u="sng" dirty="0">
                <a:solidFill>
                  <a:srgbClr val="0000FF"/>
                </a:solidFill>
                <a:effectLst>
                  <a:outerShdw blurRad="38100" dist="38100" dir="2700000" algn="tl">
                    <a:srgbClr val="000000">
                      <a:alpha val="43137"/>
                    </a:srgbClr>
                  </a:outerShdw>
                </a:effectLst>
                <a:latin typeface="Arial" panose="020B0604020202020204" pitchFamily="34" charset="0"/>
              </a:rPr>
              <a:t> </a:t>
            </a:r>
            <a:r>
              <a:rPr lang="en-US" altLang="en-US" sz="2400" u="sng" dirty="0" err="1">
                <a:solidFill>
                  <a:srgbClr val="0000FF"/>
                </a:solidFill>
                <a:effectLst>
                  <a:outerShdw blurRad="38100" dist="38100" dir="2700000" algn="tl">
                    <a:srgbClr val="000000">
                      <a:alpha val="43137"/>
                    </a:srgbClr>
                  </a:outerShdw>
                </a:effectLst>
                <a:latin typeface="Arial" panose="020B0604020202020204" pitchFamily="34" charset="0"/>
              </a:rPr>
              <a:t>quản</a:t>
            </a:r>
            <a:r>
              <a:rPr lang="en-US" altLang="en-US" sz="2400" u="sng" dirty="0">
                <a:solidFill>
                  <a:srgbClr val="0000FF"/>
                </a:solidFill>
                <a:effectLst>
                  <a:outerShdw blurRad="38100" dist="38100" dir="2700000" algn="tl">
                    <a:srgbClr val="000000">
                      <a:alpha val="43137"/>
                    </a:srgbClr>
                  </a:outerShdw>
                </a:effectLst>
                <a:latin typeface="Arial" panose="020B0604020202020204" pitchFamily="34" charset="0"/>
              </a:rPr>
              <a:t> </a:t>
            </a:r>
            <a:r>
              <a:rPr lang="en-US" altLang="en-US" sz="2400" u="sng" dirty="0" err="1">
                <a:solidFill>
                  <a:srgbClr val="0000FF"/>
                </a:solidFill>
                <a:effectLst>
                  <a:outerShdw blurRad="38100" dist="38100" dir="2700000" algn="tl">
                    <a:srgbClr val="000000">
                      <a:alpha val="43137"/>
                    </a:srgbClr>
                  </a:outerShdw>
                </a:effectLst>
                <a:latin typeface="Arial" panose="020B0604020202020204" pitchFamily="34" charset="0"/>
              </a:rPr>
              <a:t>lý</a:t>
            </a:r>
            <a:r>
              <a:rPr lang="en-US" altLang="en-US" sz="2400" u="sng" dirty="0">
                <a:solidFill>
                  <a:srgbClr val="0000FF"/>
                </a:solidFill>
                <a:effectLst>
                  <a:outerShdw blurRad="38100" dist="38100" dir="2700000" algn="tl">
                    <a:srgbClr val="000000">
                      <a:alpha val="43137"/>
                    </a:srgbClr>
                  </a:outerShdw>
                </a:effectLst>
                <a:latin typeface="Arial" panose="020B0604020202020204" pitchFamily="34" charset="0"/>
              </a:rPr>
              <a:t> ĐTLT:</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rPr>
              <a:t> </a:t>
            </a:r>
            <a:r>
              <a:rPr lang="en-US" altLang="en-US" sz="2400" dirty="0" err="1">
                <a:solidFill>
                  <a:srgbClr val="0000FF"/>
                </a:solidFill>
                <a:latin typeface="Arial" panose="020B0604020202020204" pitchFamily="34" charset="0"/>
              </a:rPr>
              <a:t>phát</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triển</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các</a:t>
            </a:r>
            <a:r>
              <a:rPr lang="en-US" altLang="en-US" sz="2400" dirty="0">
                <a:solidFill>
                  <a:srgbClr val="0000FF"/>
                </a:solidFill>
                <a:latin typeface="Arial" panose="020B0604020202020204" pitchFamily="34" charset="0"/>
              </a:rPr>
              <a:t> CTĐT </a:t>
            </a:r>
            <a:r>
              <a:rPr lang="en-US" altLang="en-US" sz="2400" dirty="0" err="1">
                <a:solidFill>
                  <a:srgbClr val="0000FF"/>
                </a:solidFill>
                <a:latin typeface="Arial" panose="020B0604020202020204" pitchFamily="34" charset="0"/>
              </a:rPr>
              <a:t>liên</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tục</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theo</a:t>
            </a:r>
            <a:r>
              <a:rPr lang="en-US" altLang="en-US" sz="2400" dirty="0">
                <a:solidFill>
                  <a:srgbClr val="0000FF"/>
                </a:solidFill>
                <a:latin typeface="Arial" panose="020B0604020202020204" pitchFamily="34" charset="0"/>
              </a:rPr>
              <a:t> thang </a:t>
            </a:r>
            <a:r>
              <a:rPr lang="en-US" altLang="en-US" sz="2400" dirty="0" err="1">
                <a:solidFill>
                  <a:srgbClr val="0000FF"/>
                </a:solidFill>
                <a:latin typeface="Arial" panose="020B0604020202020204" pitchFamily="34" charset="0"/>
              </a:rPr>
              <a:t>năng</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lực</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nghề</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quản</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lý</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hồ</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sơ</a:t>
            </a:r>
            <a:r>
              <a:rPr lang="en-US" altLang="en-US" sz="2400" dirty="0">
                <a:solidFill>
                  <a:srgbClr val="0000FF"/>
                </a:solidFill>
                <a:latin typeface="Arial" panose="020B0604020202020204" pitchFamily="34" charset="0"/>
              </a:rPr>
              <a:t> ĐTLT </a:t>
            </a:r>
            <a:r>
              <a:rPr lang="en-US" altLang="en-US" sz="2400" dirty="0" err="1">
                <a:solidFill>
                  <a:srgbClr val="0000FF"/>
                </a:solidFill>
                <a:latin typeface="Arial" panose="020B0604020202020204" pitchFamily="34" charset="0"/>
              </a:rPr>
              <a:t>từng</a:t>
            </a:r>
            <a:r>
              <a:rPr lang="en-US" altLang="en-US" sz="2400" dirty="0">
                <a:solidFill>
                  <a:srgbClr val="0000FF"/>
                </a:solidFill>
                <a:latin typeface="Arial" panose="020B0604020202020204" pitchFamily="34" charset="0"/>
              </a:rPr>
              <a:t> ĐDV</a:t>
            </a:r>
          </a:p>
          <a:p>
            <a:pPr marL="342900" indent="-342900" algn="just" eaLnBrk="1" hangingPunct="1">
              <a:lnSpc>
                <a:spcPts val="2700"/>
              </a:lnSpc>
              <a:spcBef>
                <a:spcPts val="600"/>
              </a:spcBef>
              <a:buFont typeface="HGGothicE" panose="020B0909000000000000" pitchFamily="49" charset="-128"/>
              <a:buChar char="☞"/>
            </a:pPr>
            <a:r>
              <a:rPr lang="en-US" altLang="en-US" sz="2400" u="sng" dirty="0" err="1">
                <a:solidFill>
                  <a:srgbClr val="0000FF"/>
                </a:solidFill>
                <a:effectLst>
                  <a:outerShdw blurRad="38100" dist="38100" dir="2700000" algn="tl">
                    <a:srgbClr val="000000">
                      <a:alpha val="43137"/>
                    </a:srgbClr>
                  </a:outerShdw>
                </a:effectLst>
                <a:latin typeface="Arial" panose="020B0604020202020204" pitchFamily="34" charset="0"/>
              </a:rPr>
              <a:t>Tăng</a:t>
            </a:r>
            <a:r>
              <a:rPr lang="en-US" altLang="en-US" sz="2400" u="sng" dirty="0">
                <a:solidFill>
                  <a:srgbClr val="0000FF"/>
                </a:solidFill>
                <a:effectLst>
                  <a:outerShdw blurRad="38100" dist="38100" dir="2700000" algn="tl">
                    <a:srgbClr val="000000">
                      <a:alpha val="43137"/>
                    </a:srgbClr>
                  </a:outerShdw>
                </a:effectLst>
                <a:latin typeface="Arial" panose="020B0604020202020204" pitchFamily="34" charset="0"/>
              </a:rPr>
              <a:t> </a:t>
            </a:r>
            <a:r>
              <a:rPr lang="en-US" altLang="en-US" sz="2400" u="sng" dirty="0" err="1">
                <a:solidFill>
                  <a:srgbClr val="0000FF"/>
                </a:solidFill>
                <a:effectLst>
                  <a:outerShdw blurRad="38100" dist="38100" dir="2700000" algn="tl">
                    <a:srgbClr val="000000">
                      <a:alpha val="43137"/>
                    </a:srgbClr>
                  </a:outerShdw>
                </a:effectLst>
                <a:latin typeface="Arial" panose="020B0604020202020204" pitchFamily="34" charset="0"/>
              </a:rPr>
              <a:t>cường</a:t>
            </a:r>
            <a:r>
              <a:rPr lang="en-US" altLang="en-US" sz="2400" u="sng" dirty="0">
                <a:solidFill>
                  <a:srgbClr val="0000FF"/>
                </a:solidFill>
                <a:effectLst>
                  <a:outerShdw blurRad="38100" dist="38100" dir="2700000" algn="tl">
                    <a:srgbClr val="000000">
                      <a:alpha val="43137"/>
                    </a:srgbClr>
                  </a:outerShdw>
                </a:effectLst>
                <a:latin typeface="Arial" panose="020B0604020202020204" pitchFamily="34" charset="0"/>
              </a:rPr>
              <a:t> </a:t>
            </a:r>
            <a:r>
              <a:rPr lang="en-US" altLang="en-US" sz="2400" u="sng" dirty="0" err="1">
                <a:solidFill>
                  <a:srgbClr val="0000FF"/>
                </a:solidFill>
                <a:effectLst>
                  <a:outerShdw blurRad="38100" dist="38100" dir="2700000" algn="tl">
                    <a:srgbClr val="000000">
                      <a:alpha val="43137"/>
                    </a:srgbClr>
                  </a:outerShdw>
                </a:effectLst>
                <a:latin typeface="Arial" panose="020B0604020202020204" pitchFamily="34" charset="0"/>
              </a:rPr>
              <a:t>vai</a:t>
            </a:r>
            <a:r>
              <a:rPr lang="en-US" altLang="en-US" sz="2400" u="sng" dirty="0">
                <a:solidFill>
                  <a:srgbClr val="0000FF"/>
                </a:solidFill>
                <a:effectLst>
                  <a:outerShdw blurRad="38100" dist="38100" dir="2700000" algn="tl">
                    <a:srgbClr val="000000">
                      <a:alpha val="43137"/>
                    </a:srgbClr>
                  </a:outerShdw>
                </a:effectLst>
                <a:latin typeface="Arial" panose="020B0604020202020204" pitchFamily="34" charset="0"/>
              </a:rPr>
              <a:t> </a:t>
            </a:r>
            <a:r>
              <a:rPr lang="en-US" altLang="en-US" sz="2400" u="sng" dirty="0" err="1">
                <a:solidFill>
                  <a:srgbClr val="0000FF"/>
                </a:solidFill>
                <a:effectLst>
                  <a:outerShdw blurRad="38100" dist="38100" dir="2700000" algn="tl">
                    <a:srgbClr val="000000">
                      <a:alpha val="43137"/>
                    </a:srgbClr>
                  </a:outerShdw>
                </a:effectLst>
                <a:latin typeface="Arial" panose="020B0604020202020204" pitchFamily="34" charset="0"/>
              </a:rPr>
              <a:t>trò</a:t>
            </a:r>
            <a:r>
              <a:rPr lang="en-US" altLang="en-US" sz="2400" u="sng" dirty="0">
                <a:solidFill>
                  <a:srgbClr val="0000FF"/>
                </a:solidFill>
                <a:effectLst>
                  <a:outerShdw blurRad="38100" dist="38100" dir="2700000" algn="tl">
                    <a:srgbClr val="000000">
                      <a:alpha val="43137"/>
                    </a:srgbClr>
                  </a:outerShdw>
                </a:effectLst>
                <a:latin typeface="Arial" panose="020B0604020202020204" pitchFamily="34" charset="0"/>
              </a:rPr>
              <a:t> ĐDT khoa</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rPr>
              <a:t>: </a:t>
            </a:r>
            <a:r>
              <a:rPr lang="en-US" altLang="en-US" sz="2400" dirty="0" err="1">
                <a:solidFill>
                  <a:srgbClr val="0000FF"/>
                </a:solidFill>
                <a:latin typeface="Arial" panose="020B0604020202020204" pitchFamily="34" charset="0"/>
              </a:rPr>
              <a:t>Tập</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trung</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chỉ</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đạo</a:t>
            </a:r>
            <a:r>
              <a:rPr lang="en-US" altLang="en-US" sz="2400" dirty="0">
                <a:solidFill>
                  <a:srgbClr val="0000FF"/>
                </a:solidFill>
                <a:latin typeface="Arial" panose="020B0604020202020204" pitchFamily="34" charset="0"/>
              </a:rPr>
              <a:t> CSNB, </a:t>
            </a:r>
            <a:r>
              <a:rPr lang="en-US" altLang="en-US" sz="2400" dirty="0" err="1">
                <a:solidFill>
                  <a:srgbClr val="0000FF"/>
                </a:solidFill>
                <a:latin typeface="Arial" panose="020B0604020202020204" pitchFamily="34" charset="0"/>
              </a:rPr>
              <a:t>đi</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buồng</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chủ</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trì</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giao</a:t>
            </a:r>
            <a:r>
              <a:rPr lang="en-US" altLang="en-US" sz="2400" dirty="0">
                <a:solidFill>
                  <a:srgbClr val="0000FF"/>
                </a:solidFill>
                <a:latin typeface="Arial" panose="020B0604020202020204" pitchFamily="34" charset="0"/>
              </a:rPr>
              <a:t> ban/</a:t>
            </a:r>
            <a:r>
              <a:rPr lang="en-US" altLang="en-US" sz="2400" dirty="0" err="1">
                <a:solidFill>
                  <a:srgbClr val="0000FF"/>
                </a:solidFill>
                <a:latin typeface="Arial" panose="020B0604020202020204" pitchFamily="34" charset="0"/>
              </a:rPr>
              <a:t>giao</a:t>
            </a:r>
            <a:r>
              <a:rPr lang="en-US" altLang="en-US" sz="2400" dirty="0">
                <a:solidFill>
                  <a:srgbClr val="0000FF"/>
                </a:solidFill>
                <a:latin typeface="Arial" panose="020B0604020202020204" pitchFamily="34" charset="0"/>
              </a:rPr>
              <a:t> ca CSNB, </a:t>
            </a:r>
            <a:r>
              <a:rPr lang="en-US" altLang="en-US" sz="2400" dirty="0" err="1">
                <a:solidFill>
                  <a:srgbClr val="0000FF"/>
                </a:solidFill>
                <a:latin typeface="Arial" panose="020B0604020202020204" pitchFamily="34" charset="0"/>
              </a:rPr>
              <a:t>huấn</a:t>
            </a:r>
            <a:r>
              <a:rPr lang="en-US" altLang="en-US" sz="2400" dirty="0">
                <a:solidFill>
                  <a:srgbClr val="0000FF"/>
                </a:solidFill>
                <a:latin typeface="Arial" panose="020B0604020202020204" pitchFamily="34" charset="0"/>
              </a:rPr>
              <a:t> </a:t>
            </a:r>
            <a:r>
              <a:rPr lang="en-US" altLang="en-US" sz="2400" dirty="0" err="1">
                <a:solidFill>
                  <a:srgbClr val="0000FF"/>
                </a:solidFill>
                <a:latin typeface="Arial" panose="020B0604020202020204" pitchFamily="34" charset="0"/>
              </a:rPr>
              <a:t>luyện</a:t>
            </a:r>
            <a:r>
              <a:rPr lang="en-US" altLang="en-US" sz="2400" dirty="0">
                <a:solidFill>
                  <a:srgbClr val="0000FF"/>
                </a:solidFill>
                <a:latin typeface="Arial" panose="020B0604020202020204" pitchFamily="34" charset="0"/>
              </a:rPr>
              <a:t>... </a:t>
            </a:r>
          </a:p>
        </p:txBody>
      </p:sp>
      <p:sp>
        <p:nvSpPr>
          <p:cNvPr id="5" name="Rectangle 2">
            <a:extLst>
              <a:ext uri="{FF2B5EF4-FFF2-40B4-BE49-F238E27FC236}">
                <a16:creationId xmlns:a16="http://schemas.microsoft.com/office/drawing/2014/main" xmlns="" id="{37F44BD3-8EDA-DC33-F40F-1D0AA4A6F207}"/>
              </a:ext>
            </a:extLst>
          </p:cNvPr>
          <p:cNvSpPr txBox="1">
            <a:spLocks noChangeArrowheads="1"/>
          </p:cNvSpPr>
          <p:nvPr/>
        </p:nvSpPr>
        <p:spPr bwMode="auto">
          <a:xfrm>
            <a:off x="307975" y="261609"/>
            <a:ext cx="8812306" cy="60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ts val="2500"/>
              </a:lnSpc>
            </a:pP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Giải</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pháp</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nâng</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cao</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CLCS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ATNB</a:t>
            </a:r>
            <a:b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Tăng</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cường</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vai</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trò</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Phòng</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ĐDBV &amp; ĐDT Khoa</a:t>
            </a:r>
            <a:endParaRPr lang="en-US" altLang="en-US" sz="3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7599" y="1085163"/>
            <a:ext cx="2816676" cy="4815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145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37F44BD3-8EDA-DC33-F40F-1D0AA4A6F207}"/>
              </a:ext>
            </a:extLst>
          </p:cNvPr>
          <p:cNvSpPr txBox="1">
            <a:spLocks noChangeArrowheads="1"/>
          </p:cNvSpPr>
          <p:nvPr/>
        </p:nvSpPr>
        <p:spPr bwMode="auto">
          <a:xfrm>
            <a:off x="307975" y="261609"/>
            <a:ext cx="8812306" cy="60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ts val="2500"/>
              </a:lnSpc>
            </a:pP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Giải</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pháp</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nâng</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cao</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CLCS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ATNB</a:t>
            </a:r>
            <a:b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Tăng</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cường</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tính</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chuyên</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nghiệp</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ĐDV</a:t>
            </a:r>
            <a:endParaRPr lang="en-US" altLang="en-US" sz="3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7086650D-9A09-09F2-A1C2-EB3F1E912C18}"/>
              </a:ext>
            </a:extLst>
          </p:cNvPr>
          <p:cNvSpPr txBox="1"/>
          <p:nvPr/>
        </p:nvSpPr>
        <p:spPr>
          <a:xfrm>
            <a:off x="342901" y="1282562"/>
            <a:ext cx="5372099" cy="4893647"/>
          </a:xfrm>
          <a:prstGeom prst="rect">
            <a:avLst/>
          </a:prstGeom>
          <a:solidFill>
            <a:schemeClr val="accent6">
              <a:lumMod val="40000"/>
              <a:lumOff val="60000"/>
            </a:schemeClr>
          </a:solidFill>
        </p:spPr>
        <p:txBody>
          <a:bodyPr wrap="square">
            <a:spAutoFit/>
          </a:bodyPr>
          <a:lstStyle/>
          <a:p>
            <a:pPr marL="342900" indent="-342900">
              <a:buFont typeface="Wingdings" panose="05000000000000000000" pitchFamily="2" charset="2"/>
              <a:buChar char="ü"/>
            </a:pPr>
            <a:r>
              <a:rPr lang="en-US" sz="2400" dirty="0" err="1"/>
              <a:t>Có</a:t>
            </a:r>
            <a:r>
              <a:rPr lang="en-US" sz="2400" dirty="0"/>
              <a:t> </a:t>
            </a:r>
            <a:r>
              <a:rPr lang="en-US" sz="2400" dirty="0" err="1"/>
              <a:t>chứng</a:t>
            </a:r>
            <a:r>
              <a:rPr lang="en-US" sz="2400" dirty="0"/>
              <a:t> </a:t>
            </a:r>
            <a:r>
              <a:rPr lang="en-US" sz="2400" dirty="0" err="1"/>
              <a:t>chỉ</a:t>
            </a:r>
            <a:r>
              <a:rPr lang="en-US" sz="2400" dirty="0"/>
              <a:t> </a:t>
            </a:r>
            <a:r>
              <a:rPr lang="en-US" sz="2400" dirty="0" err="1"/>
              <a:t>hành</a:t>
            </a:r>
            <a:r>
              <a:rPr lang="en-US" sz="2400" dirty="0"/>
              <a:t> </a:t>
            </a:r>
            <a:r>
              <a:rPr lang="en-US" sz="2400" dirty="0" err="1"/>
              <a:t>nghề</a:t>
            </a:r>
            <a:r>
              <a:rPr lang="en-US" sz="2400" dirty="0"/>
              <a:t> </a:t>
            </a:r>
            <a:r>
              <a:rPr lang="en-US" sz="2400" dirty="0" err="1"/>
              <a:t>hợp</a:t>
            </a:r>
            <a:r>
              <a:rPr lang="en-US" sz="2400" dirty="0"/>
              <a:t> </a:t>
            </a:r>
            <a:r>
              <a:rPr lang="en-US" sz="2400" dirty="0" err="1"/>
              <a:t>pháp</a:t>
            </a:r>
            <a:endParaRPr lang="en-US" sz="2400" dirty="0"/>
          </a:p>
          <a:p>
            <a:pPr marL="342900" indent="-342900">
              <a:buFont typeface="Wingdings" panose="05000000000000000000" pitchFamily="2" charset="2"/>
              <a:buChar char="ü"/>
            </a:pPr>
            <a:r>
              <a:rPr lang="en-US" sz="2400" dirty="0" err="1"/>
              <a:t>Có</a:t>
            </a:r>
            <a:r>
              <a:rPr lang="en-US" sz="2400" dirty="0"/>
              <a:t> </a:t>
            </a:r>
            <a:r>
              <a:rPr lang="en-US" sz="2400" dirty="0" err="1"/>
              <a:t>trình</a:t>
            </a:r>
            <a:r>
              <a:rPr lang="en-US" sz="2400" dirty="0"/>
              <a:t> </a:t>
            </a:r>
            <a:r>
              <a:rPr lang="en-US" sz="2400" dirty="0" err="1"/>
              <a:t>độ</a:t>
            </a:r>
            <a:r>
              <a:rPr lang="en-US" sz="2400" dirty="0"/>
              <a:t> </a:t>
            </a:r>
            <a:r>
              <a:rPr lang="en-US" sz="2400" dirty="0" err="1"/>
              <a:t>học</a:t>
            </a:r>
            <a:r>
              <a:rPr lang="en-US" sz="2400" dirty="0"/>
              <a:t> </a:t>
            </a:r>
            <a:r>
              <a:rPr lang="en-US" sz="2400" dirty="0" err="1"/>
              <a:t>vấn</a:t>
            </a:r>
            <a:r>
              <a:rPr lang="en-US" sz="2400" dirty="0"/>
              <a:t> – </a:t>
            </a:r>
            <a:r>
              <a:rPr lang="en-US" sz="2400" dirty="0" err="1"/>
              <a:t>có</a:t>
            </a:r>
            <a:r>
              <a:rPr lang="en-US" sz="2400" dirty="0"/>
              <a:t> </a:t>
            </a:r>
            <a:r>
              <a:rPr lang="en-US" sz="2400" dirty="0" err="1"/>
              <a:t>nền</a:t>
            </a:r>
            <a:r>
              <a:rPr lang="en-US" sz="2400" dirty="0"/>
              <a:t> </a:t>
            </a:r>
            <a:r>
              <a:rPr lang="en-US" sz="2400" dirty="0" err="1"/>
              <a:t>tảng</a:t>
            </a:r>
            <a:r>
              <a:rPr lang="en-US" sz="2400" dirty="0"/>
              <a:t> </a:t>
            </a:r>
            <a:r>
              <a:rPr lang="en-US" sz="2400" dirty="0" err="1"/>
              <a:t>lý</a:t>
            </a:r>
            <a:r>
              <a:rPr lang="en-US" sz="2400" dirty="0"/>
              <a:t> </a:t>
            </a:r>
            <a:r>
              <a:rPr lang="en-US" sz="2400" dirty="0" err="1"/>
              <a:t>thuyết</a:t>
            </a:r>
            <a:endParaRPr lang="en-US" sz="2400" dirty="0"/>
          </a:p>
          <a:p>
            <a:pPr marL="342900" indent="-342900">
              <a:buFont typeface="Wingdings" panose="05000000000000000000" pitchFamily="2" charset="2"/>
              <a:buChar char="ü"/>
            </a:pPr>
            <a:r>
              <a:rPr lang="en-US" sz="2400" dirty="0" err="1"/>
              <a:t>Có</a:t>
            </a:r>
            <a:r>
              <a:rPr lang="en-US" sz="2400" dirty="0"/>
              <a:t> </a:t>
            </a:r>
            <a:r>
              <a:rPr lang="en-US" sz="2400" dirty="0" err="1"/>
              <a:t>kỹ</a:t>
            </a:r>
            <a:r>
              <a:rPr lang="en-US" sz="2400" dirty="0"/>
              <a:t> </a:t>
            </a:r>
            <a:r>
              <a:rPr lang="en-US" sz="2400" dirty="0" err="1"/>
              <a:t>năng</a:t>
            </a:r>
            <a:r>
              <a:rPr lang="en-US" sz="2400" dirty="0"/>
              <a:t> </a:t>
            </a:r>
            <a:r>
              <a:rPr lang="en-US" sz="2400" dirty="0" err="1"/>
              <a:t>lâm</a:t>
            </a:r>
            <a:r>
              <a:rPr lang="en-US" sz="2400" dirty="0"/>
              <a:t> </a:t>
            </a:r>
            <a:r>
              <a:rPr lang="en-US" sz="2400" dirty="0" err="1"/>
              <a:t>sàng</a:t>
            </a:r>
            <a:r>
              <a:rPr lang="en-US" sz="2400" dirty="0"/>
              <a:t> (</a:t>
            </a:r>
            <a:r>
              <a:rPr lang="en-US" sz="2400" dirty="0">
                <a:solidFill>
                  <a:srgbClr val="0000FF"/>
                </a:solidFill>
              </a:rPr>
              <a:t>KN </a:t>
            </a:r>
            <a:r>
              <a:rPr lang="en-US" sz="2400" dirty="0" err="1">
                <a:solidFill>
                  <a:srgbClr val="0000FF"/>
                </a:solidFill>
              </a:rPr>
              <a:t>nhận</a:t>
            </a:r>
            <a:r>
              <a:rPr lang="en-US" sz="2400" dirty="0">
                <a:solidFill>
                  <a:srgbClr val="0000FF"/>
                </a:solidFill>
              </a:rPr>
              <a:t> </a:t>
            </a:r>
            <a:r>
              <a:rPr lang="en-US" sz="2400" dirty="0" err="1">
                <a:solidFill>
                  <a:srgbClr val="0000FF"/>
                </a:solidFill>
              </a:rPr>
              <a:t>định</a:t>
            </a:r>
            <a:r>
              <a:rPr lang="en-US" sz="2400" dirty="0">
                <a:solidFill>
                  <a:srgbClr val="0000FF"/>
                </a:solidFill>
              </a:rPr>
              <a:t>, KN </a:t>
            </a:r>
            <a:r>
              <a:rPr lang="en-US" sz="2400" dirty="0" err="1">
                <a:solidFill>
                  <a:srgbClr val="0000FF"/>
                </a:solidFill>
              </a:rPr>
              <a:t>chẩn</a:t>
            </a:r>
            <a:r>
              <a:rPr lang="en-US" sz="2400" dirty="0">
                <a:solidFill>
                  <a:srgbClr val="0000FF"/>
                </a:solidFill>
              </a:rPr>
              <a:t> </a:t>
            </a:r>
            <a:r>
              <a:rPr lang="en-US" sz="2400" dirty="0" err="1">
                <a:solidFill>
                  <a:srgbClr val="0000FF"/>
                </a:solidFill>
              </a:rPr>
              <a:t>đoán</a:t>
            </a:r>
            <a:r>
              <a:rPr lang="en-US" sz="2400" dirty="0">
                <a:solidFill>
                  <a:srgbClr val="0000FF"/>
                </a:solidFill>
              </a:rPr>
              <a:t> ĐD, KN </a:t>
            </a:r>
            <a:r>
              <a:rPr lang="en-US" sz="2400" dirty="0" err="1">
                <a:solidFill>
                  <a:srgbClr val="0000FF"/>
                </a:solidFill>
              </a:rPr>
              <a:t>phân</a:t>
            </a:r>
            <a:r>
              <a:rPr lang="en-US" sz="2400" dirty="0">
                <a:solidFill>
                  <a:srgbClr val="0000FF"/>
                </a:solidFill>
              </a:rPr>
              <a:t> </a:t>
            </a:r>
            <a:r>
              <a:rPr lang="en-US" sz="2400" dirty="0" err="1">
                <a:solidFill>
                  <a:srgbClr val="0000FF"/>
                </a:solidFill>
              </a:rPr>
              <a:t>cấp</a:t>
            </a:r>
            <a:r>
              <a:rPr lang="en-US" sz="2400" dirty="0">
                <a:solidFill>
                  <a:srgbClr val="0000FF"/>
                </a:solidFill>
              </a:rPr>
              <a:t> CS, KN </a:t>
            </a:r>
            <a:r>
              <a:rPr lang="en-US" sz="2400" dirty="0" err="1">
                <a:solidFill>
                  <a:srgbClr val="0000FF"/>
                </a:solidFill>
              </a:rPr>
              <a:t>chăm</a:t>
            </a:r>
            <a:r>
              <a:rPr lang="en-US" sz="2400" dirty="0">
                <a:solidFill>
                  <a:srgbClr val="0000FF"/>
                </a:solidFill>
              </a:rPr>
              <a:t> </a:t>
            </a:r>
            <a:r>
              <a:rPr lang="en-US" sz="2400" dirty="0" err="1">
                <a:solidFill>
                  <a:srgbClr val="0000FF"/>
                </a:solidFill>
              </a:rPr>
              <a:t>sóc</a:t>
            </a:r>
            <a:r>
              <a:rPr lang="en-US" sz="2400" dirty="0">
                <a:solidFill>
                  <a:srgbClr val="0000FF"/>
                </a:solidFill>
              </a:rPr>
              <a:t>, KN </a:t>
            </a:r>
            <a:r>
              <a:rPr lang="en-US" sz="2400" dirty="0" err="1">
                <a:solidFill>
                  <a:srgbClr val="0000FF"/>
                </a:solidFill>
              </a:rPr>
              <a:t>phán</a:t>
            </a:r>
            <a:r>
              <a:rPr lang="en-US" sz="2400" dirty="0">
                <a:solidFill>
                  <a:srgbClr val="0000FF"/>
                </a:solidFill>
              </a:rPr>
              <a:t> </a:t>
            </a:r>
            <a:r>
              <a:rPr lang="en-US" sz="2400" dirty="0" err="1">
                <a:solidFill>
                  <a:srgbClr val="0000FF"/>
                </a:solidFill>
              </a:rPr>
              <a:t>đoán</a:t>
            </a:r>
            <a:r>
              <a:rPr lang="en-US" sz="2400" dirty="0">
                <a:solidFill>
                  <a:srgbClr val="0000FF"/>
                </a:solidFill>
              </a:rPr>
              <a:t>, KN </a:t>
            </a:r>
            <a:r>
              <a:rPr lang="en-US" sz="2400" dirty="0" err="1">
                <a:solidFill>
                  <a:srgbClr val="0000FF"/>
                </a:solidFill>
              </a:rPr>
              <a:t>thực</a:t>
            </a:r>
            <a:r>
              <a:rPr lang="en-US" sz="2400" dirty="0">
                <a:solidFill>
                  <a:srgbClr val="0000FF"/>
                </a:solidFill>
              </a:rPr>
              <a:t> </a:t>
            </a:r>
            <a:r>
              <a:rPr lang="en-US" sz="2400" dirty="0" err="1">
                <a:solidFill>
                  <a:srgbClr val="0000FF"/>
                </a:solidFill>
              </a:rPr>
              <a:t>hành</a:t>
            </a:r>
            <a:r>
              <a:rPr lang="en-US" sz="2400" dirty="0">
                <a:solidFill>
                  <a:srgbClr val="0000FF"/>
                </a:solidFill>
              </a:rPr>
              <a:t> </a:t>
            </a:r>
            <a:r>
              <a:rPr lang="en-US" sz="2400" dirty="0" err="1">
                <a:solidFill>
                  <a:srgbClr val="0000FF"/>
                </a:solidFill>
              </a:rPr>
              <a:t>kỹ</a:t>
            </a:r>
            <a:r>
              <a:rPr lang="en-US" sz="2400" dirty="0">
                <a:solidFill>
                  <a:srgbClr val="0000FF"/>
                </a:solidFill>
              </a:rPr>
              <a:t> </a:t>
            </a:r>
            <a:r>
              <a:rPr lang="en-US" sz="2400" dirty="0" err="1">
                <a:solidFill>
                  <a:srgbClr val="0000FF"/>
                </a:solidFill>
              </a:rPr>
              <a:t>thuật</a:t>
            </a:r>
            <a:r>
              <a:rPr lang="en-US" sz="2400" dirty="0">
                <a:solidFill>
                  <a:srgbClr val="0000FF"/>
                </a:solidFill>
              </a:rPr>
              <a:t>)</a:t>
            </a:r>
          </a:p>
          <a:p>
            <a:pPr marL="342900" indent="-342900">
              <a:buFont typeface="Wingdings" panose="05000000000000000000" pitchFamily="2" charset="2"/>
              <a:buChar char="ü"/>
            </a:pPr>
            <a:r>
              <a:rPr lang="en-US" sz="2400" dirty="0" err="1"/>
              <a:t>Có</a:t>
            </a:r>
            <a:r>
              <a:rPr lang="en-US" sz="2400" dirty="0"/>
              <a:t> </a:t>
            </a:r>
            <a:r>
              <a:rPr lang="en-US" sz="2400" dirty="0" err="1"/>
              <a:t>tự</a:t>
            </a:r>
            <a:r>
              <a:rPr lang="en-US" sz="2400" dirty="0"/>
              <a:t> </a:t>
            </a:r>
            <a:r>
              <a:rPr lang="en-US" sz="2400" dirty="0" err="1"/>
              <a:t>học</a:t>
            </a:r>
            <a:r>
              <a:rPr lang="en-US" sz="2400" dirty="0"/>
              <a:t> </a:t>
            </a:r>
            <a:r>
              <a:rPr lang="en-US" sz="2400" dirty="0" err="1"/>
              <a:t>để</a:t>
            </a:r>
            <a:r>
              <a:rPr lang="en-US" sz="2400" dirty="0"/>
              <a:t> </a:t>
            </a:r>
            <a:r>
              <a:rPr lang="en-US" sz="2400" dirty="0" err="1"/>
              <a:t>phát</a:t>
            </a:r>
            <a:r>
              <a:rPr lang="en-US" sz="2400" dirty="0"/>
              <a:t> </a:t>
            </a:r>
            <a:r>
              <a:rPr lang="en-US" sz="2400" dirty="0" err="1"/>
              <a:t>triển</a:t>
            </a:r>
            <a:r>
              <a:rPr lang="en-US" sz="2400" dirty="0"/>
              <a:t> </a:t>
            </a:r>
            <a:r>
              <a:rPr lang="en-US" sz="2400" dirty="0" err="1"/>
              <a:t>bản</a:t>
            </a:r>
            <a:r>
              <a:rPr lang="en-US" sz="2400" dirty="0"/>
              <a:t> </a:t>
            </a:r>
            <a:r>
              <a:rPr lang="en-US" sz="2400" dirty="0" err="1"/>
              <a:t>thân</a:t>
            </a:r>
            <a:endParaRPr lang="en-US" sz="2400" dirty="0"/>
          </a:p>
          <a:p>
            <a:pPr marL="342900" indent="-342900">
              <a:buFont typeface="Wingdings" panose="05000000000000000000" pitchFamily="2" charset="2"/>
              <a:buChar char="ü"/>
            </a:pPr>
            <a:r>
              <a:rPr lang="en-US" sz="2400" dirty="0" err="1"/>
              <a:t>Có</a:t>
            </a:r>
            <a:r>
              <a:rPr lang="en-US" sz="2400" dirty="0"/>
              <a:t> NCKH </a:t>
            </a:r>
            <a:r>
              <a:rPr lang="en-US" sz="2400" dirty="0" err="1"/>
              <a:t>và</a:t>
            </a:r>
            <a:r>
              <a:rPr lang="en-US" sz="2400" dirty="0"/>
              <a:t> </a:t>
            </a:r>
            <a:r>
              <a:rPr lang="en-US" sz="2400" dirty="0" err="1"/>
              <a:t>xuất</a:t>
            </a:r>
            <a:r>
              <a:rPr lang="en-US" sz="2400" dirty="0"/>
              <a:t> </a:t>
            </a:r>
            <a:r>
              <a:rPr lang="en-US" sz="2400" dirty="0" err="1"/>
              <a:t>bản</a:t>
            </a:r>
            <a:r>
              <a:rPr lang="en-US" sz="2400" dirty="0"/>
              <a:t> </a:t>
            </a:r>
            <a:r>
              <a:rPr lang="en-US" sz="2400" dirty="0" err="1"/>
              <a:t>bài</a:t>
            </a:r>
            <a:r>
              <a:rPr lang="en-US" sz="2400" dirty="0"/>
              <a:t> </a:t>
            </a:r>
            <a:r>
              <a:rPr lang="en-US" sz="2400" dirty="0" err="1"/>
              <a:t>báo</a:t>
            </a:r>
            <a:endParaRPr lang="en-US" sz="2400" dirty="0"/>
          </a:p>
          <a:p>
            <a:pPr marL="342900" indent="-342900">
              <a:buFont typeface="Wingdings" panose="05000000000000000000" pitchFamily="2" charset="2"/>
              <a:buChar char="ü"/>
            </a:pPr>
            <a:r>
              <a:rPr lang="en-US" sz="2400" dirty="0" err="1"/>
              <a:t>Có</a:t>
            </a:r>
            <a:r>
              <a:rPr lang="en-US" sz="2400" dirty="0"/>
              <a:t> </a:t>
            </a:r>
            <a:r>
              <a:rPr lang="en-US" sz="2400" dirty="0" err="1"/>
              <a:t>tham</a:t>
            </a:r>
            <a:r>
              <a:rPr lang="en-US" sz="2400" dirty="0"/>
              <a:t> </a:t>
            </a:r>
            <a:r>
              <a:rPr lang="en-US" sz="2400" dirty="0" err="1"/>
              <a:t>gia</a:t>
            </a:r>
            <a:r>
              <a:rPr lang="en-US" sz="2400" dirty="0"/>
              <a:t> </a:t>
            </a:r>
            <a:r>
              <a:rPr lang="en-US" sz="2400" dirty="0" err="1"/>
              <a:t>đào</a:t>
            </a:r>
            <a:r>
              <a:rPr lang="en-US" sz="2400" dirty="0"/>
              <a:t> </a:t>
            </a:r>
            <a:r>
              <a:rPr lang="en-US" sz="2400" dirty="0" err="1"/>
              <a:t>tạo</a:t>
            </a:r>
            <a:r>
              <a:rPr lang="en-US" sz="2400" dirty="0"/>
              <a:t> &amp; </a:t>
            </a:r>
            <a:r>
              <a:rPr lang="en-US" sz="2400" dirty="0" err="1"/>
              <a:t>truyền</a:t>
            </a:r>
            <a:r>
              <a:rPr lang="en-US" sz="2400" dirty="0"/>
              <a:t> </a:t>
            </a:r>
            <a:r>
              <a:rPr lang="en-US" sz="2400" dirty="0" err="1"/>
              <a:t>thụ</a:t>
            </a:r>
            <a:r>
              <a:rPr lang="en-US" sz="2400" dirty="0"/>
              <a:t> </a:t>
            </a:r>
            <a:r>
              <a:rPr lang="en-US" sz="2400" dirty="0" err="1"/>
              <a:t>nghề</a:t>
            </a:r>
            <a:endParaRPr lang="en-US" sz="2400" dirty="0"/>
          </a:p>
          <a:p>
            <a:pPr marL="342900" indent="-342900">
              <a:buFont typeface="Wingdings" panose="05000000000000000000" pitchFamily="2" charset="2"/>
              <a:buChar char="ü"/>
            </a:pPr>
            <a:r>
              <a:rPr lang="en-US" sz="2400" dirty="0" err="1"/>
              <a:t>Dịch</a:t>
            </a:r>
            <a:r>
              <a:rPr lang="en-US" sz="2400" dirty="0"/>
              <a:t> </a:t>
            </a:r>
            <a:r>
              <a:rPr lang="en-US" sz="2400" dirty="0" err="1"/>
              <a:t>vụ</a:t>
            </a:r>
            <a:r>
              <a:rPr lang="en-US" sz="2400" dirty="0"/>
              <a:t> </a:t>
            </a:r>
            <a:r>
              <a:rPr lang="en-US" sz="2400" dirty="0" err="1"/>
              <a:t>kết</a:t>
            </a:r>
            <a:r>
              <a:rPr lang="en-US" sz="2400" dirty="0"/>
              <a:t> </a:t>
            </a:r>
            <a:r>
              <a:rPr lang="en-US" sz="2400" dirty="0" err="1"/>
              <a:t>hợp</a:t>
            </a:r>
            <a:r>
              <a:rPr lang="en-US" sz="2400" dirty="0"/>
              <a:t> 3T/3H                </a:t>
            </a:r>
            <a:r>
              <a:rPr lang="en-US" sz="2400" dirty="0">
                <a:solidFill>
                  <a:srgbClr val="FF0000"/>
                </a:solidFill>
                <a:effectLst>
                  <a:outerShdw blurRad="38100" dist="38100" dir="2700000" algn="tl">
                    <a:srgbClr val="000000">
                      <a:alpha val="43137"/>
                    </a:srgbClr>
                  </a:outerShdw>
                </a:effectLst>
              </a:rPr>
              <a:t>“SERICE WITH A SMILE”./.</a:t>
            </a:r>
          </a:p>
        </p:txBody>
      </p:sp>
      <p:pic>
        <p:nvPicPr>
          <p:cNvPr id="2" name="Picture 14" descr="Kết quả hình ảnh cho people will forget what you said">
            <a:extLst>
              <a:ext uri="{FF2B5EF4-FFF2-40B4-BE49-F238E27FC236}">
                <a16:creationId xmlns:a16="http://schemas.microsoft.com/office/drawing/2014/main" xmlns="" id="{716B94C1-12F4-F0A8-1D22-9B51BF11E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1" y="1299495"/>
            <a:ext cx="2892425" cy="22819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3B73F27B-D68C-39C5-E4EE-91C80B248977}"/>
              </a:ext>
            </a:extLst>
          </p:cNvPr>
          <p:cNvSpPr/>
          <p:nvPr/>
        </p:nvSpPr>
        <p:spPr>
          <a:xfrm>
            <a:off x="5867400" y="3713996"/>
            <a:ext cx="2892425" cy="2462213"/>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13500000" scaled="1"/>
            <a:tileRect/>
          </a:gradFill>
          <a:scene3d>
            <a:camera prst="obliqueTopLeft"/>
            <a:lightRig rig="threePt" dir="t"/>
          </a:scene3d>
        </p:spPr>
        <p:txBody>
          <a:bodyPr wrap="square">
            <a:spAutoFit/>
          </a:bodyPr>
          <a:lstStyle/>
          <a:p>
            <a:pPr algn="ctr" eaLnBrk="1" hangingPunct="1">
              <a:defRPr/>
            </a:pPr>
            <a:r>
              <a:rPr lang="en-US" sz="2300" dirty="0">
                <a:effectLst>
                  <a:outerShdw blurRad="38100" dist="38100" dir="2700000" algn="tl">
                    <a:srgbClr val="000000">
                      <a:alpha val="43137"/>
                    </a:srgbClr>
                  </a:outerShdw>
                </a:effectLst>
                <a:latin typeface="Arial" pitchFamily="34" charset="0"/>
              </a:rPr>
              <a:t>“</a:t>
            </a:r>
            <a:r>
              <a:rPr lang="en-US" sz="2300" dirty="0" err="1">
                <a:effectLst>
                  <a:outerShdw blurRad="38100" dist="38100" dir="2700000" algn="tl">
                    <a:srgbClr val="000000">
                      <a:alpha val="43137"/>
                    </a:srgbClr>
                  </a:outerShdw>
                </a:effectLst>
                <a:latin typeface="Arial" pitchFamily="34" charset="0"/>
              </a:rPr>
              <a:t>Điều</a:t>
            </a:r>
            <a:r>
              <a:rPr lang="en-US" sz="2300" dirty="0">
                <a:effectLst>
                  <a:outerShdw blurRad="38100" dist="38100" dir="2700000" algn="tl">
                    <a:srgbClr val="000000">
                      <a:alpha val="43137"/>
                    </a:srgbClr>
                  </a:outerShdw>
                </a:effectLst>
                <a:latin typeface="Arial" pitchFamily="34" charset="0"/>
              </a:rPr>
              <a:t> </a:t>
            </a:r>
            <a:r>
              <a:rPr lang="en-US" sz="2300" dirty="0" err="1">
                <a:effectLst>
                  <a:outerShdw blurRad="38100" dist="38100" dir="2700000" algn="tl">
                    <a:srgbClr val="000000">
                      <a:alpha val="43137"/>
                    </a:srgbClr>
                  </a:outerShdw>
                </a:effectLst>
                <a:latin typeface="Arial" pitchFamily="34" charset="0"/>
              </a:rPr>
              <a:t>dưỡng</a:t>
            </a:r>
            <a:r>
              <a:rPr lang="en-US" sz="2300" dirty="0">
                <a:effectLst>
                  <a:outerShdw blurRad="38100" dist="38100" dir="2700000" algn="tl">
                    <a:srgbClr val="000000">
                      <a:alpha val="43137"/>
                    </a:srgbClr>
                  </a:outerShdw>
                </a:effectLst>
                <a:latin typeface="Arial" pitchFamily="34" charset="0"/>
              </a:rPr>
              <a:t> </a:t>
            </a:r>
            <a:r>
              <a:rPr lang="en-US" sz="2300" dirty="0" err="1">
                <a:effectLst>
                  <a:outerShdw blurRad="38100" dist="38100" dir="2700000" algn="tl">
                    <a:srgbClr val="000000">
                      <a:alpha val="43137"/>
                    </a:srgbClr>
                  </a:outerShdw>
                </a:effectLst>
                <a:latin typeface="Arial" pitchFamily="34" charset="0"/>
              </a:rPr>
              <a:t>viên</a:t>
            </a:r>
            <a:r>
              <a:rPr lang="en-US" sz="2300" dirty="0">
                <a:effectLst>
                  <a:outerShdw blurRad="38100" dist="38100" dir="2700000" algn="tl">
                    <a:srgbClr val="000000">
                      <a:alpha val="43137"/>
                    </a:srgbClr>
                  </a:outerShdw>
                </a:effectLst>
                <a:latin typeface="Arial" pitchFamily="34" charset="0"/>
              </a:rPr>
              <a:t> </a:t>
            </a:r>
            <a:r>
              <a:rPr lang="en-US" sz="2300" dirty="0" err="1">
                <a:effectLst>
                  <a:outerShdw blurRad="38100" dist="38100" dir="2700000" algn="tl">
                    <a:srgbClr val="000000">
                      <a:alpha val="43137"/>
                    </a:srgbClr>
                  </a:outerShdw>
                </a:effectLst>
                <a:latin typeface="Arial" pitchFamily="34" charset="0"/>
              </a:rPr>
              <a:t>không</a:t>
            </a:r>
            <a:r>
              <a:rPr lang="en-US" sz="2300" dirty="0">
                <a:effectLst>
                  <a:outerShdw blurRad="38100" dist="38100" dir="2700000" algn="tl">
                    <a:srgbClr val="000000">
                      <a:alpha val="43137"/>
                    </a:srgbClr>
                  </a:outerShdw>
                </a:effectLst>
                <a:latin typeface="Arial" pitchFamily="34" charset="0"/>
              </a:rPr>
              <a:t> </a:t>
            </a:r>
            <a:r>
              <a:rPr lang="en-US" sz="2300" dirty="0" err="1">
                <a:effectLst>
                  <a:outerShdw blurRad="38100" dist="38100" dir="2700000" algn="tl">
                    <a:srgbClr val="000000">
                      <a:alpha val="43137"/>
                    </a:srgbClr>
                  </a:outerShdw>
                </a:effectLst>
                <a:latin typeface="Arial" pitchFamily="34" charset="0"/>
              </a:rPr>
              <a:t>chỉ</a:t>
            </a:r>
            <a:r>
              <a:rPr lang="en-US" sz="2300" dirty="0">
                <a:effectLst>
                  <a:outerShdw blurRad="38100" dist="38100" dir="2700000" algn="tl">
                    <a:srgbClr val="000000">
                      <a:alpha val="43137"/>
                    </a:srgbClr>
                  </a:outerShdw>
                </a:effectLst>
                <a:latin typeface="Arial" pitchFamily="34" charset="0"/>
              </a:rPr>
              <a:t> </a:t>
            </a:r>
            <a:r>
              <a:rPr lang="en-US" sz="2300" dirty="0" err="1">
                <a:effectLst>
                  <a:outerShdw blurRad="38100" dist="38100" dir="2700000" algn="tl">
                    <a:srgbClr val="000000">
                      <a:alpha val="43137"/>
                    </a:srgbClr>
                  </a:outerShdw>
                </a:effectLst>
                <a:latin typeface="Arial" pitchFamily="34" charset="0"/>
              </a:rPr>
              <a:t>làm</a:t>
            </a:r>
            <a:r>
              <a:rPr lang="en-US" sz="2300" dirty="0">
                <a:effectLst>
                  <a:outerShdw blurRad="38100" dist="38100" dir="2700000" algn="tl">
                    <a:srgbClr val="000000">
                      <a:alpha val="43137"/>
                    </a:srgbClr>
                  </a:outerShdw>
                </a:effectLst>
                <a:latin typeface="Arial" pitchFamily="34" charset="0"/>
              </a:rPr>
              <a:t> </a:t>
            </a:r>
            <a:r>
              <a:rPr lang="en-US" sz="2300" dirty="0" err="1">
                <a:effectLst>
                  <a:outerShdw blurRad="38100" dist="38100" dir="2700000" algn="tl">
                    <a:srgbClr val="000000">
                      <a:alpha val="43137"/>
                    </a:srgbClr>
                  </a:outerShdw>
                </a:effectLst>
                <a:latin typeface="Arial" pitchFamily="34" charset="0"/>
              </a:rPr>
              <a:t>đúng</a:t>
            </a:r>
            <a:r>
              <a:rPr lang="en-US" sz="2300" dirty="0">
                <a:effectLst>
                  <a:outerShdw blurRad="38100" dist="38100" dir="2700000" algn="tl">
                    <a:srgbClr val="000000">
                      <a:alpha val="43137"/>
                    </a:srgbClr>
                  </a:outerShdw>
                </a:effectLst>
                <a:latin typeface="Arial" pitchFamily="34" charset="0"/>
              </a:rPr>
              <a:t> </a:t>
            </a:r>
            <a:r>
              <a:rPr lang="en-US" sz="2300" dirty="0" err="1">
                <a:effectLst>
                  <a:outerShdw blurRad="38100" dist="38100" dir="2700000" algn="tl">
                    <a:srgbClr val="000000">
                      <a:alpha val="43137"/>
                    </a:srgbClr>
                  </a:outerShdw>
                </a:effectLst>
                <a:latin typeface="Arial" pitchFamily="34" charset="0"/>
              </a:rPr>
              <a:t>quy</a:t>
            </a:r>
            <a:r>
              <a:rPr lang="en-US" sz="2300" dirty="0">
                <a:effectLst>
                  <a:outerShdw blurRad="38100" dist="38100" dir="2700000" algn="tl">
                    <a:srgbClr val="000000">
                      <a:alpha val="43137"/>
                    </a:srgbClr>
                  </a:outerShdw>
                </a:effectLst>
                <a:latin typeface="Arial" pitchFamily="34" charset="0"/>
              </a:rPr>
              <a:t> </a:t>
            </a:r>
            <a:r>
              <a:rPr lang="en-US" sz="2300" dirty="0" err="1">
                <a:effectLst>
                  <a:outerShdw blurRad="38100" dist="38100" dir="2700000" algn="tl">
                    <a:srgbClr val="000000">
                      <a:alpha val="43137"/>
                    </a:srgbClr>
                  </a:outerShdw>
                </a:effectLst>
                <a:latin typeface="Arial" pitchFamily="34" charset="0"/>
              </a:rPr>
              <a:t>trình</a:t>
            </a:r>
            <a:r>
              <a:rPr lang="en-US" sz="2300" dirty="0">
                <a:effectLst>
                  <a:outerShdw blurRad="38100" dist="38100" dir="2700000" algn="tl">
                    <a:srgbClr val="000000">
                      <a:alpha val="43137"/>
                    </a:srgbClr>
                  </a:outerShdw>
                </a:effectLst>
                <a:latin typeface="Arial" pitchFamily="34" charset="0"/>
              </a:rPr>
              <a:t> </a:t>
            </a:r>
            <a:r>
              <a:rPr lang="en-US" sz="2300" dirty="0" err="1">
                <a:effectLst>
                  <a:outerShdw blurRad="38100" dist="38100" dir="2700000" algn="tl">
                    <a:srgbClr val="000000">
                      <a:alpha val="43137"/>
                    </a:srgbClr>
                  </a:outerShdw>
                </a:effectLst>
                <a:latin typeface="Arial" pitchFamily="34" charset="0"/>
              </a:rPr>
              <a:t>chuyên</a:t>
            </a:r>
            <a:r>
              <a:rPr lang="en-US" sz="2300" dirty="0">
                <a:effectLst>
                  <a:outerShdw blurRad="38100" dist="38100" dir="2700000" algn="tl">
                    <a:srgbClr val="000000">
                      <a:alpha val="43137"/>
                    </a:srgbClr>
                  </a:outerShdw>
                </a:effectLst>
                <a:latin typeface="Arial" pitchFamily="34" charset="0"/>
              </a:rPr>
              <a:t> </a:t>
            </a:r>
            <a:r>
              <a:rPr lang="en-US" sz="2300" dirty="0" err="1">
                <a:effectLst>
                  <a:outerShdw blurRad="38100" dist="38100" dir="2700000" algn="tl">
                    <a:srgbClr val="000000">
                      <a:alpha val="43137"/>
                    </a:srgbClr>
                  </a:outerShdw>
                </a:effectLst>
                <a:latin typeface="Arial" pitchFamily="34" charset="0"/>
              </a:rPr>
              <a:t>môn</a:t>
            </a:r>
            <a:r>
              <a:rPr lang="en-US" sz="2300" dirty="0">
                <a:effectLst>
                  <a:outerShdw blurRad="38100" dist="38100" dir="2700000" algn="tl">
                    <a:srgbClr val="000000">
                      <a:alpha val="43137"/>
                    </a:srgbClr>
                  </a:outerShdw>
                </a:effectLst>
                <a:latin typeface="Arial" pitchFamily="34" charset="0"/>
              </a:rPr>
              <a:t> </a:t>
            </a:r>
            <a:r>
              <a:rPr lang="en-US" sz="2300" dirty="0" err="1">
                <a:effectLst>
                  <a:outerShdw blurRad="38100" dist="38100" dir="2700000" algn="tl">
                    <a:srgbClr val="000000">
                      <a:alpha val="43137"/>
                    </a:srgbClr>
                  </a:outerShdw>
                </a:effectLst>
                <a:latin typeface="Arial" pitchFamily="34" charset="0"/>
              </a:rPr>
              <a:t>mà</a:t>
            </a:r>
            <a:r>
              <a:rPr lang="en-US" sz="2300" dirty="0">
                <a:effectLst>
                  <a:outerShdw blurRad="38100" dist="38100" dir="2700000" algn="tl">
                    <a:srgbClr val="000000">
                      <a:alpha val="43137"/>
                    </a:srgbClr>
                  </a:outerShdw>
                </a:effectLst>
                <a:latin typeface="Arial" pitchFamily="34" charset="0"/>
              </a:rPr>
              <a:t> </a:t>
            </a:r>
            <a:r>
              <a:rPr lang="en-US" sz="2300" dirty="0" err="1">
                <a:effectLst>
                  <a:outerShdw blurRad="38100" dist="38100" dir="2700000" algn="tl">
                    <a:srgbClr val="000000">
                      <a:alpha val="43137"/>
                    </a:srgbClr>
                  </a:outerShdw>
                </a:effectLst>
                <a:latin typeface="Arial" pitchFamily="34" charset="0"/>
              </a:rPr>
              <a:t>còn</a:t>
            </a:r>
            <a:r>
              <a:rPr lang="en-US" sz="2300" dirty="0">
                <a:effectLst>
                  <a:outerShdw blurRad="38100" dist="38100" dir="2700000" algn="tl">
                    <a:srgbClr val="000000">
                      <a:alpha val="43137"/>
                    </a:srgbClr>
                  </a:outerShdw>
                </a:effectLst>
                <a:latin typeface="Arial" pitchFamily="34" charset="0"/>
              </a:rPr>
              <a:t> </a:t>
            </a:r>
            <a:r>
              <a:rPr lang="en-US" sz="2300" dirty="0" err="1">
                <a:effectLst>
                  <a:outerShdw blurRad="38100" dist="38100" dir="2700000" algn="tl">
                    <a:srgbClr val="000000">
                      <a:alpha val="43137"/>
                    </a:srgbClr>
                  </a:outerShdw>
                </a:effectLst>
                <a:latin typeface="Arial" pitchFamily="34" charset="0"/>
              </a:rPr>
              <a:t>phải</a:t>
            </a:r>
            <a:r>
              <a:rPr lang="en-US" sz="2300" dirty="0">
                <a:effectLst>
                  <a:outerShdw blurRad="38100" dist="38100" dir="2700000" algn="tl">
                    <a:srgbClr val="000000">
                      <a:alpha val="43137"/>
                    </a:srgbClr>
                  </a:outerShdw>
                </a:effectLst>
                <a:latin typeface="Arial" pitchFamily="34" charset="0"/>
              </a:rPr>
              <a:t> </a:t>
            </a:r>
            <a:r>
              <a:rPr lang="en-US" sz="2300" dirty="0" err="1">
                <a:effectLst>
                  <a:outerShdw blurRad="38100" dist="38100" dir="2700000" algn="tl">
                    <a:srgbClr val="000000">
                      <a:alpha val="43137"/>
                    </a:srgbClr>
                  </a:outerShdw>
                </a:effectLst>
                <a:latin typeface="Arial" pitchFamily="34" charset="0"/>
              </a:rPr>
              <a:t>tạo</a:t>
            </a:r>
            <a:r>
              <a:rPr lang="en-US" sz="2300" dirty="0">
                <a:effectLst>
                  <a:outerShdw blurRad="38100" dist="38100" dir="2700000" algn="tl">
                    <a:srgbClr val="000000">
                      <a:alpha val="43137"/>
                    </a:srgbClr>
                  </a:outerShdw>
                </a:effectLst>
                <a:latin typeface="Arial" pitchFamily="34" charset="0"/>
              </a:rPr>
              <a:t> </a:t>
            </a:r>
            <a:r>
              <a:rPr lang="en-US" sz="2300" dirty="0" err="1">
                <a:effectLst>
                  <a:outerShdw blurRad="38100" dist="38100" dir="2700000" algn="tl">
                    <a:srgbClr val="000000">
                      <a:alpha val="43137"/>
                    </a:srgbClr>
                  </a:outerShdw>
                </a:effectLst>
                <a:latin typeface="Arial" pitchFamily="34" charset="0"/>
              </a:rPr>
              <a:t>cảm</a:t>
            </a:r>
            <a:r>
              <a:rPr lang="en-US" sz="2300" dirty="0">
                <a:effectLst>
                  <a:outerShdw blurRad="38100" dist="38100" dir="2700000" algn="tl">
                    <a:srgbClr val="000000">
                      <a:alpha val="43137"/>
                    </a:srgbClr>
                  </a:outerShdw>
                </a:effectLst>
                <a:latin typeface="Arial" pitchFamily="34" charset="0"/>
              </a:rPr>
              <a:t> </a:t>
            </a:r>
            <a:r>
              <a:rPr lang="en-US" sz="2300" dirty="0" err="1">
                <a:effectLst>
                  <a:outerShdw blurRad="38100" dist="38100" dir="2700000" algn="tl">
                    <a:srgbClr val="000000">
                      <a:alpha val="43137"/>
                    </a:srgbClr>
                  </a:outerShdw>
                </a:effectLst>
                <a:latin typeface="Arial" pitchFamily="34" charset="0"/>
              </a:rPr>
              <a:t>xúc</a:t>
            </a:r>
            <a:r>
              <a:rPr lang="en-US" sz="2300" dirty="0">
                <a:effectLst>
                  <a:outerShdw blurRad="38100" dist="38100" dir="2700000" algn="tl">
                    <a:srgbClr val="000000">
                      <a:alpha val="43137"/>
                    </a:srgbClr>
                  </a:outerShdw>
                </a:effectLst>
                <a:latin typeface="Arial" pitchFamily="34" charset="0"/>
              </a:rPr>
              <a:t> </a:t>
            </a:r>
            <a:r>
              <a:rPr lang="en-US" sz="2300" dirty="0" err="1">
                <a:effectLst>
                  <a:outerShdw blurRad="38100" dist="38100" dir="2700000" algn="tl">
                    <a:srgbClr val="000000">
                      <a:alpha val="43137"/>
                    </a:srgbClr>
                  </a:outerShdw>
                </a:effectLst>
                <a:latin typeface="Arial" pitchFamily="34" charset="0"/>
              </a:rPr>
              <a:t>cho</a:t>
            </a:r>
            <a:r>
              <a:rPr lang="en-US" sz="2300" dirty="0">
                <a:effectLst>
                  <a:outerShdw blurRad="38100" dist="38100" dir="2700000" algn="tl">
                    <a:srgbClr val="000000">
                      <a:alpha val="43137"/>
                    </a:srgbClr>
                  </a:outerShdw>
                </a:effectLst>
                <a:latin typeface="Arial" pitchFamily="34" charset="0"/>
              </a:rPr>
              <a:t> </a:t>
            </a:r>
            <a:r>
              <a:rPr lang="en-US" sz="2300" dirty="0" err="1">
                <a:effectLst>
                  <a:outerShdw blurRad="38100" dist="38100" dir="2700000" algn="tl">
                    <a:srgbClr val="000000">
                      <a:alpha val="43137"/>
                    </a:srgbClr>
                  </a:outerShdw>
                </a:effectLst>
                <a:latin typeface="Arial" pitchFamily="34" charset="0"/>
              </a:rPr>
              <a:t>người</a:t>
            </a:r>
            <a:r>
              <a:rPr lang="en-US" sz="2300" dirty="0">
                <a:effectLst>
                  <a:outerShdw blurRad="38100" dist="38100" dir="2700000" algn="tl">
                    <a:srgbClr val="000000">
                      <a:alpha val="43137"/>
                    </a:srgbClr>
                  </a:outerShdw>
                </a:effectLst>
                <a:latin typeface="Arial" pitchFamily="34" charset="0"/>
              </a:rPr>
              <a:t> </a:t>
            </a:r>
            <a:r>
              <a:rPr lang="en-US" sz="2300" dirty="0" err="1">
                <a:effectLst>
                  <a:outerShdw blurRad="38100" dist="38100" dir="2700000" algn="tl">
                    <a:srgbClr val="000000">
                      <a:alpha val="43137"/>
                    </a:srgbClr>
                  </a:outerShdw>
                </a:effectLst>
                <a:latin typeface="Arial" pitchFamily="34" charset="0"/>
              </a:rPr>
              <a:t>bệnh</a:t>
            </a:r>
            <a:r>
              <a:rPr lang="en-US" sz="2300" dirty="0">
                <a:effectLst>
                  <a:outerShdw blurRad="38100" dist="38100" dir="2700000" algn="tl">
                    <a:srgbClr val="000000">
                      <a:alpha val="43137"/>
                    </a:srgbClr>
                  </a:outerShdw>
                </a:effectLst>
                <a:latin typeface="Arial" pitchFamily="34" charset="0"/>
              </a:rPr>
              <a:t>”</a:t>
            </a:r>
          </a:p>
          <a:p>
            <a:pPr algn="ctr" eaLnBrk="1" hangingPunct="1">
              <a:defRPr/>
            </a:pPr>
            <a:r>
              <a:rPr lang="en-US" sz="1400" i="1" dirty="0" err="1">
                <a:solidFill>
                  <a:srgbClr val="FF0000"/>
                </a:solidFill>
                <a:effectLst>
                  <a:outerShdw blurRad="38100" dist="38100" dir="2700000" algn="tl">
                    <a:srgbClr val="000000">
                      <a:alpha val="43137"/>
                    </a:srgbClr>
                  </a:outerShdw>
                </a:effectLst>
              </a:rPr>
              <a:t>Phạm</a:t>
            </a:r>
            <a:r>
              <a:rPr lang="en-US" sz="1400" i="1" dirty="0">
                <a:solidFill>
                  <a:srgbClr val="FF0000"/>
                </a:solidFill>
                <a:effectLst>
                  <a:outerShdw blurRad="38100" dist="38100" dir="2700000" algn="tl">
                    <a:srgbClr val="000000">
                      <a:alpha val="43137"/>
                    </a:srgbClr>
                  </a:outerShdw>
                </a:effectLst>
              </a:rPr>
              <a:t> </a:t>
            </a:r>
            <a:r>
              <a:rPr lang="en-US" sz="1400" i="1" dirty="0" err="1">
                <a:solidFill>
                  <a:srgbClr val="FF0000"/>
                </a:solidFill>
                <a:effectLst>
                  <a:outerShdw blurRad="38100" dist="38100" dir="2700000" algn="tl">
                    <a:srgbClr val="000000">
                      <a:alpha val="43137"/>
                    </a:srgbClr>
                  </a:outerShdw>
                </a:effectLst>
              </a:rPr>
              <a:t>Đức</a:t>
            </a:r>
            <a:r>
              <a:rPr lang="en-US" sz="1400" i="1" dirty="0">
                <a:solidFill>
                  <a:srgbClr val="FF0000"/>
                </a:solidFill>
                <a:effectLst>
                  <a:outerShdw blurRad="38100" dist="38100" dir="2700000" algn="tl">
                    <a:srgbClr val="000000">
                      <a:alpha val="43137"/>
                    </a:srgbClr>
                  </a:outerShdw>
                </a:effectLst>
              </a:rPr>
              <a:t> Mục</a:t>
            </a:r>
          </a:p>
        </p:txBody>
      </p:sp>
    </p:spTree>
    <p:extLst>
      <p:ext uri="{BB962C8B-B14F-4D97-AF65-F5344CB8AC3E}">
        <p14:creationId xmlns:p14="http://schemas.microsoft.com/office/powerpoint/2010/main" val="144223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xmlns="" id="{192BF3CC-5371-417F-B694-9D36296E83ED}"/>
              </a:ext>
            </a:extLst>
          </p:cNvPr>
          <p:cNvSpPr>
            <a:spLocks noGrp="1" noChangeArrowheads="1"/>
          </p:cNvSpPr>
          <p:nvPr>
            <p:ph type="title"/>
          </p:nvPr>
        </p:nvSpPr>
        <p:spPr bwMode="auto">
          <a:xfrm>
            <a:off x="838200" y="4800600"/>
            <a:ext cx="7924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6000" b="1" dirty="0">
                <a:solidFill>
                  <a:srgbClr val="FF3300"/>
                </a:solidFill>
                <a:latin typeface=".VnMystical" pitchFamily="34" charset="0"/>
              </a:rPr>
              <a:t>Thank you</a:t>
            </a:r>
          </a:p>
        </p:txBody>
      </p:sp>
      <p:pic>
        <p:nvPicPr>
          <p:cNvPr id="55299" name="Picture 2" descr="Q and A">
            <a:extLst>
              <a:ext uri="{FF2B5EF4-FFF2-40B4-BE49-F238E27FC236}">
                <a16:creationId xmlns:a16="http://schemas.microsoft.com/office/drawing/2014/main" xmlns="" id="{EA7531B4-78DE-4531-862F-A54FB5346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9342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537246"/>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81" name="Rectangle 13">
            <a:extLst>
              <a:ext uri="{FF2B5EF4-FFF2-40B4-BE49-F238E27FC236}">
                <a16:creationId xmlns:a16="http://schemas.microsoft.com/office/drawing/2014/main" xmlns="" id="{15CA2D5F-ED5C-2023-476C-8ECEA5D96475}"/>
              </a:ext>
            </a:extLst>
          </p:cNvPr>
          <p:cNvSpPr>
            <a:spLocks noGrp="1" noChangeArrowheads="1"/>
          </p:cNvSpPr>
          <p:nvPr>
            <p:ph type="title"/>
          </p:nvPr>
        </p:nvSpPr>
        <p:spPr>
          <a:xfrm>
            <a:off x="716857" y="427037"/>
            <a:ext cx="6858000" cy="868363"/>
          </a:xfrm>
        </p:spPr>
        <p:txBody>
          <a:bodyPr anchor="t"/>
          <a:lstStyle/>
          <a:p>
            <a:pPr>
              <a:defRPr/>
            </a:pPr>
            <a:r>
              <a:rPr lang="en-US" sz="3200" b="1" dirty="0">
                <a:solidFill>
                  <a:srgbClr val="FF0000"/>
                </a:solidFill>
                <a:effectLst>
                  <a:outerShdw blurRad="38100" dist="38100" dir="2700000" algn="tl">
                    <a:srgbClr val="000000">
                      <a:alpha val="43137"/>
                    </a:srgbClr>
                  </a:outerShdw>
                </a:effectLst>
                <a:latin typeface=".VnArial" pitchFamily="34" charset="0"/>
              </a:rPr>
              <a:t>NỘI DUNG</a:t>
            </a:r>
          </a:p>
        </p:txBody>
      </p:sp>
      <p:sp>
        <p:nvSpPr>
          <p:cNvPr id="19459" name="AutoShape 53">
            <a:extLst>
              <a:ext uri="{FF2B5EF4-FFF2-40B4-BE49-F238E27FC236}">
                <a16:creationId xmlns:a16="http://schemas.microsoft.com/office/drawing/2014/main" xmlns="" id="{7CA3DAC6-2F2C-434A-7593-38483706D529}"/>
              </a:ext>
            </a:extLst>
          </p:cNvPr>
          <p:cNvSpPr>
            <a:spLocks noChangeArrowheads="1"/>
          </p:cNvSpPr>
          <p:nvPr/>
        </p:nvSpPr>
        <p:spPr bwMode="gray">
          <a:xfrm>
            <a:off x="929318" y="1658948"/>
            <a:ext cx="7635875" cy="508000"/>
          </a:xfrm>
          <a:prstGeom prst="roundRect">
            <a:avLst>
              <a:gd name="adj" fmla="val 50000"/>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tLang="en-US" sz="2400" dirty="0" err="1">
                <a:solidFill>
                  <a:srgbClr val="000000"/>
                </a:solidFill>
              </a:rPr>
              <a:t>Nghề</a:t>
            </a:r>
            <a:r>
              <a:rPr lang="en-US" altLang="en-US" sz="2400" dirty="0">
                <a:solidFill>
                  <a:srgbClr val="000000"/>
                </a:solidFill>
              </a:rPr>
              <a:t> Y TÁ </a:t>
            </a:r>
            <a:r>
              <a:rPr lang="en-US" altLang="en-US" sz="2400" dirty="0" err="1">
                <a:solidFill>
                  <a:srgbClr val="000000"/>
                </a:solidFill>
              </a:rPr>
              <a:t>trước</a:t>
            </a:r>
            <a:r>
              <a:rPr lang="en-US" altLang="en-US" sz="2400" dirty="0">
                <a:solidFill>
                  <a:srgbClr val="000000"/>
                </a:solidFill>
              </a:rPr>
              <a:t> </a:t>
            </a:r>
            <a:r>
              <a:rPr lang="en-US" altLang="en-US" sz="2400" dirty="0" err="1">
                <a:solidFill>
                  <a:srgbClr val="000000"/>
                </a:solidFill>
              </a:rPr>
              <a:t>đây</a:t>
            </a:r>
            <a:r>
              <a:rPr lang="en-US" altLang="en-US" sz="2400" dirty="0">
                <a:solidFill>
                  <a:srgbClr val="000000"/>
                </a:solidFill>
              </a:rPr>
              <a:t> &amp; </a:t>
            </a:r>
            <a:r>
              <a:rPr lang="en-US" altLang="en-US" sz="2400" dirty="0" err="1">
                <a:solidFill>
                  <a:srgbClr val="000000"/>
                </a:solidFill>
              </a:rPr>
              <a:t>Điều</a:t>
            </a:r>
            <a:r>
              <a:rPr lang="en-US" altLang="en-US" sz="2400" dirty="0">
                <a:solidFill>
                  <a:srgbClr val="000000"/>
                </a:solidFill>
              </a:rPr>
              <a:t> </a:t>
            </a:r>
            <a:r>
              <a:rPr lang="en-US" altLang="en-US" sz="2400" dirty="0" err="1">
                <a:solidFill>
                  <a:srgbClr val="000000"/>
                </a:solidFill>
              </a:rPr>
              <a:t>dưỡng</a:t>
            </a:r>
            <a:r>
              <a:rPr lang="en-US" altLang="en-US" sz="2400" dirty="0">
                <a:solidFill>
                  <a:srgbClr val="000000"/>
                </a:solidFill>
              </a:rPr>
              <a:t> </a:t>
            </a:r>
            <a:r>
              <a:rPr lang="en-US" altLang="en-US" sz="2400" dirty="0" err="1">
                <a:solidFill>
                  <a:srgbClr val="000000"/>
                </a:solidFill>
              </a:rPr>
              <a:t>ngày</a:t>
            </a:r>
            <a:r>
              <a:rPr lang="en-US" altLang="en-US" sz="2400" dirty="0">
                <a:solidFill>
                  <a:srgbClr val="000000"/>
                </a:solidFill>
              </a:rPr>
              <a:t> nay</a:t>
            </a:r>
          </a:p>
        </p:txBody>
      </p:sp>
      <p:grpSp>
        <p:nvGrpSpPr>
          <p:cNvPr id="19460" name="Group 61">
            <a:extLst>
              <a:ext uri="{FF2B5EF4-FFF2-40B4-BE49-F238E27FC236}">
                <a16:creationId xmlns:a16="http://schemas.microsoft.com/office/drawing/2014/main" xmlns="" id="{D60B7369-33A0-8CBB-8364-29DF95135E85}"/>
              </a:ext>
            </a:extLst>
          </p:cNvPr>
          <p:cNvGrpSpPr>
            <a:grpSpLocks/>
          </p:cNvGrpSpPr>
          <p:nvPr/>
        </p:nvGrpSpPr>
        <p:grpSpPr bwMode="auto">
          <a:xfrm>
            <a:off x="468313" y="1715942"/>
            <a:ext cx="447675" cy="381000"/>
            <a:chOff x="2078" y="1680"/>
            <a:chExt cx="1615" cy="1615"/>
          </a:xfrm>
        </p:grpSpPr>
        <p:sp>
          <p:nvSpPr>
            <p:cNvPr id="19485" name="Oval 62">
              <a:extLst>
                <a:ext uri="{FF2B5EF4-FFF2-40B4-BE49-F238E27FC236}">
                  <a16:creationId xmlns:a16="http://schemas.microsoft.com/office/drawing/2014/main" xmlns="" id="{CABA45E4-8255-DD7A-5EF4-208CC07B41F9}"/>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86" name="Oval 63">
              <a:extLst>
                <a:ext uri="{FF2B5EF4-FFF2-40B4-BE49-F238E27FC236}">
                  <a16:creationId xmlns:a16="http://schemas.microsoft.com/office/drawing/2014/main" xmlns="" id="{26D73AA2-EC61-71EE-3577-B47A760B38E3}"/>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2032" name="Oval 64">
              <a:extLst>
                <a:ext uri="{FF2B5EF4-FFF2-40B4-BE49-F238E27FC236}">
                  <a16:creationId xmlns:a16="http://schemas.microsoft.com/office/drawing/2014/main" xmlns="" id="{5A851A42-0A14-AEF3-281F-D2610C402291}"/>
                </a:ext>
              </a:extLst>
            </p:cNvPr>
            <p:cNvSpPr>
              <a:spLocks noChangeArrowheads="1"/>
            </p:cNvSpPr>
            <p:nvPr/>
          </p:nvSpPr>
          <p:spPr bwMode="gray">
            <a:xfrm>
              <a:off x="2256" y="1855"/>
              <a:ext cx="1260"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1" hangingPunct="1">
                <a:defRPr/>
              </a:pPr>
              <a:endParaRPr lang="en-US" dirty="0">
                <a:latin typeface="Arial" charset="0"/>
                <a:cs typeface="Arial" charset="0"/>
              </a:endParaRPr>
            </a:p>
          </p:txBody>
        </p:sp>
        <p:sp>
          <p:nvSpPr>
            <p:cNvPr id="212033" name="Oval 65">
              <a:extLst>
                <a:ext uri="{FF2B5EF4-FFF2-40B4-BE49-F238E27FC236}">
                  <a16:creationId xmlns:a16="http://schemas.microsoft.com/office/drawing/2014/main" xmlns="" id="{3B66DAEB-B32D-AB3E-75EE-7DD580888241}"/>
                </a:ext>
              </a:extLst>
            </p:cNvPr>
            <p:cNvSpPr>
              <a:spLocks noChangeArrowheads="1"/>
            </p:cNvSpPr>
            <p:nvPr/>
          </p:nvSpPr>
          <p:spPr bwMode="gray">
            <a:xfrm>
              <a:off x="2256" y="1855"/>
              <a:ext cx="1260" cy="1265"/>
            </a:xfrm>
            <a:prstGeom prst="ellipse">
              <a:avLst/>
            </a:prstGeom>
            <a:gradFill rotWithShape="1">
              <a:gsLst>
                <a:gs pos="0">
                  <a:schemeClr val="accent2">
                    <a:gamma/>
                    <a:shade val="0"/>
                    <a:invGamma/>
                  </a:schemeClr>
                </a:gs>
                <a:gs pos="100000">
                  <a:schemeClr val="accent2"/>
                </a:gs>
              </a:gsLst>
              <a:lin ang="2700000" scaled="1"/>
            </a:gradFill>
            <a:ln>
              <a:noFill/>
            </a:ln>
            <a:effectLst/>
          </p:spPr>
          <p:txBody>
            <a:bodyPr wrap="none" anchor="ctr">
              <a:spAutoFit/>
            </a:bodyPr>
            <a:lstStyle/>
            <a:p>
              <a:pPr eaLnBrk="1" hangingPunct="1">
                <a:defRPr/>
              </a:pPr>
              <a:endParaRPr lang="en-US" dirty="0">
                <a:latin typeface="Arial" charset="0"/>
                <a:cs typeface="Arial" charset="0"/>
              </a:endParaRPr>
            </a:p>
          </p:txBody>
        </p:sp>
        <p:sp>
          <p:nvSpPr>
            <p:cNvPr id="212034" name="Oval 66">
              <a:extLst>
                <a:ext uri="{FF2B5EF4-FFF2-40B4-BE49-F238E27FC236}">
                  <a16:creationId xmlns:a16="http://schemas.microsoft.com/office/drawing/2014/main" xmlns="" id="{7D347550-561F-F8F4-5FAD-0663A197B41C}"/>
                </a:ext>
              </a:extLst>
            </p:cNvPr>
            <p:cNvSpPr>
              <a:spLocks noChangeArrowheads="1"/>
            </p:cNvSpPr>
            <p:nvPr/>
          </p:nvSpPr>
          <p:spPr bwMode="gray">
            <a:xfrm>
              <a:off x="2336" y="1936"/>
              <a:ext cx="1094"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dirty="0">
                <a:latin typeface="Arial" charset="0"/>
                <a:cs typeface="Arial" charset="0"/>
              </a:endParaRPr>
            </a:p>
          </p:txBody>
        </p:sp>
        <p:sp>
          <p:nvSpPr>
            <p:cNvPr id="212035" name="Oval 67">
              <a:extLst>
                <a:ext uri="{FF2B5EF4-FFF2-40B4-BE49-F238E27FC236}">
                  <a16:creationId xmlns:a16="http://schemas.microsoft.com/office/drawing/2014/main" xmlns="" id="{B6F1238D-82DB-C173-B4C6-106ED9D45E9B}"/>
                </a:ext>
              </a:extLst>
            </p:cNvPr>
            <p:cNvSpPr>
              <a:spLocks noChangeArrowheads="1"/>
            </p:cNvSpPr>
            <p:nvPr/>
          </p:nvSpPr>
          <p:spPr bwMode="gray">
            <a:xfrm>
              <a:off x="2336" y="1936"/>
              <a:ext cx="1094" cy="1104"/>
            </a:xfrm>
            <a:prstGeom prst="ellipse">
              <a:avLst/>
            </a:prstGeom>
            <a:gradFill rotWithShape="1">
              <a:gsLst>
                <a:gs pos="0">
                  <a:schemeClr val="accent2"/>
                </a:gs>
                <a:gs pos="100000">
                  <a:schemeClr val="accent2">
                    <a:gamma/>
                    <a:shade val="48627"/>
                    <a:invGamma/>
                  </a:schemeClr>
                </a:gs>
              </a:gsLst>
              <a:lin ang="2700000" scaled="1"/>
            </a:gradFill>
            <a:ln>
              <a:noFill/>
            </a:ln>
            <a:effectLst/>
          </p:spPr>
          <p:txBody>
            <a:bodyPr anchor="ctr">
              <a:spAutoFit/>
            </a:bodyPr>
            <a:lstStyle/>
            <a:p>
              <a:pPr eaLnBrk="1" hangingPunct="1">
                <a:defRPr/>
              </a:pPr>
              <a:endParaRPr lang="en-US" dirty="0">
                <a:latin typeface="Arial" charset="0"/>
                <a:cs typeface="Arial" charset="0"/>
              </a:endParaRPr>
            </a:p>
          </p:txBody>
        </p:sp>
      </p:grpSp>
      <p:grpSp>
        <p:nvGrpSpPr>
          <p:cNvPr id="19461" name="Group 75">
            <a:extLst>
              <a:ext uri="{FF2B5EF4-FFF2-40B4-BE49-F238E27FC236}">
                <a16:creationId xmlns:a16="http://schemas.microsoft.com/office/drawing/2014/main" xmlns="" id="{545750FA-81C6-B565-6E4C-99DD794E3A8B}"/>
              </a:ext>
            </a:extLst>
          </p:cNvPr>
          <p:cNvGrpSpPr>
            <a:grpSpLocks/>
          </p:cNvGrpSpPr>
          <p:nvPr/>
        </p:nvGrpSpPr>
        <p:grpSpPr bwMode="auto">
          <a:xfrm>
            <a:off x="493713" y="2617954"/>
            <a:ext cx="447675" cy="381000"/>
            <a:chOff x="2078" y="1680"/>
            <a:chExt cx="1615" cy="1615"/>
          </a:xfrm>
        </p:grpSpPr>
        <p:sp>
          <p:nvSpPr>
            <p:cNvPr id="19479" name="Oval 76">
              <a:extLst>
                <a:ext uri="{FF2B5EF4-FFF2-40B4-BE49-F238E27FC236}">
                  <a16:creationId xmlns:a16="http://schemas.microsoft.com/office/drawing/2014/main" xmlns="" id="{ABE8901A-EA22-9D72-505B-99BDB177FB3A}"/>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80" name="Oval 77">
              <a:extLst>
                <a:ext uri="{FF2B5EF4-FFF2-40B4-BE49-F238E27FC236}">
                  <a16:creationId xmlns:a16="http://schemas.microsoft.com/office/drawing/2014/main" xmlns="" id="{AA98CCE8-1829-3B29-AEA5-1A51C0E5A638}"/>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2046" name="Oval 78">
              <a:extLst>
                <a:ext uri="{FF2B5EF4-FFF2-40B4-BE49-F238E27FC236}">
                  <a16:creationId xmlns:a16="http://schemas.microsoft.com/office/drawing/2014/main" xmlns="" id="{FAA5B27B-BEE4-AD11-E079-2A87B4972D36}"/>
                </a:ext>
              </a:extLst>
            </p:cNvPr>
            <p:cNvSpPr>
              <a:spLocks noChangeArrowheads="1"/>
            </p:cNvSpPr>
            <p:nvPr/>
          </p:nvSpPr>
          <p:spPr bwMode="gray">
            <a:xfrm>
              <a:off x="2256" y="1855"/>
              <a:ext cx="1260"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1" hangingPunct="1">
                <a:defRPr/>
              </a:pPr>
              <a:endParaRPr lang="en-US" dirty="0">
                <a:latin typeface="Arial" charset="0"/>
                <a:cs typeface="Arial" charset="0"/>
              </a:endParaRPr>
            </a:p>
          </p:txBody>
        </p:sp>
        <p:sp>
          <p:nvSpPr>
            <p:cNvPr id="19482" name="Oval 79">
              <a:extLst>
                <a:ext uri="{FF2B5EF4-FFF2-40B4-BE49-F238E27FC236}">
                  <a16:creationId xmlns:a16="http://schemas.microsoft.com/office/drawing/2014/main" xmlns="" id="{5FC769E4-3E2D-771E-F080-AEF05D308646}"/>
                </a:ext>
              </a:extLst>
            </p:cNvPr>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2048" name="Oval 80">
              <a:extLst>
                <a:ext uri="{FF2B5EF4-FFF2-40B4-BE49-F238E27FC236}">
                  <a16:creationId xmlns:a16="http://schemas.microsoft.com/office/drawing/2014/main" xmlns="" id="{648CD354-F674-F368-9419-0941668DF987}"/>
                </a:ext>
              </a:extLst>
            </p:cNvPr>
            <p:cNvSpPr>
              <a:spLocks noChangeArrowheads="1"/>
            </p:cNvSpPr>
            <p:nvPr/>
          </p:nvSpPr>
          <p:spPr bwMode="gray">
            <a:xfrm>
              <a:off x="2336" y="1936"/>
              <a:ext cx="1094"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dirty="0">
                <a:latin typeface="Arial" charset="0"/>
                <a:cs typeface="Arial" charset="0"/>
              </a:endParaRPr>
            </a:p>
          </p:txBody>
        </p:sp>
        <p:sp>
          <p:nvSpPr>
            <p:cNvPr id="212049" name="Oval 81">
              <a:extLst>
                <a:ext uri="{FF2B5EF4-FFF2-40B4-BE49-F238E27FC236}">
                  <a16:creationId xmlns:a16="http://schemas.microsoft.com/office/drawing/2014/main" xmlns="" id="{528CCAE8-E068-D481-F1D2-249A6497485A}"/>
                </a:ext>
              </a:extLst>
            </p:cNvPr>
            <p:cNvSpPr>
              <a:spLocks noChangeArrowheads="1"/>
            </p:cNvSpPr>
            <p:nvPr/>
          </p:nvSpPr>
          <p:spPr bwMode="gray">
            <a:xfrm>
              <a:off x="2336" y="1936"/>
              <a:ext cx="1094" cy="1104"/>
            </a:xfrm>
            <a:prstGeom prst="ellipse">
              <a:avLst/>
            </a:prstGeom>
            <a:gradFill rotWithShape="1">
              <a:gsLst>
                <a:gs pos="0">
                  <a:schemeClr val="folHlink"/>
                </a:gs>
                <a:gs pos="100000">
                  <a:schemeClr val="folHlink">
                    <a:gamma/>
                    <a:shade val="48627"/>
                    <a:invGamma/>
                  </a:schemeClr>
                </a:gs>
              </a:gsLst>
              <a:lin ang="2700000" scaled="1"/>
            </a:gradFill>
            <a:ln>
              <a:noFill/>
            </a:ln>
            <a:effectLst/>
          </p:spPr>
          <p:txBody>
            <a:bodyPr anchor="ctr">
              <a:spAutoFit/>
            </a:bodyPr>
            <a:lstStyle/>
            <a:p>
              <a:pPr eaLnBrk="1" hangingPunct="1">
                <a:defRPr/>
              </a:pPr>
              <a:endParaRPr lang="en-US" dirty="0">
                <a:latin typeface="Arial" charset="0"/>
                <a:cs typeface="Arial" charset="0"/>
              </a:endParaRPr>
            </a:p>
          </p:txBody>
        </p:sp>
      </p:grpSp>
      <p:sp>
        <p:nvSpPr>
          <p:cNvPr id="19464" name="AutoShape 53">
            <a:extLst>
              <a:ext uri="{FF2B5EF4-FFF2-40B4-BE49-F238E27FC236}">
                <a16:creationId xmlns:a16="http://schemas.microsoft.com/office/drawing/2014/main" xmlns="" id="{1C50095E-2DC1-3213-3DA1-1CCDEB1551D3}"/>
              </a:ext>
            </a:extLst>
          </p:cNvPr>
          <p:cNvSpPr>
            <a:spLocks noChangeArrowheads="1"/>
          </p:cNvSpPr>
          <p:nvPr/>
        </p:nvSpPr>
        <p:spPr bwMode="gray">
          <a:xfrm>
            <a:off x="937785" y="2573348"/>
            <a:ext cx="7749016" cy="508000"/>
          </a:xfrm>
          <a:prstGeom prst="roundRect">
            <a:avLst>
              <a:gd name="adj" fmla="val 50000"/>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tLang="en-US" sz="2400" dirty="0" err="1">
                <a:solidFill>
                  <a:srgbClr val="000000"/>
                </a:solidFill>
              </a:rPr>
              <a:t>Năm</a:t>
            </a:r>
            <a:r>
              <a:rPr lang="en-US" altLang="en-US" sz="2400" dirty="0">
                <a:solidFill>
                  <a:srgbClr val="000000"/>
                </a:solidFill>
              </a:rPr>
              <a:t> </a:t>
            </a:r>
            <a:r>
              <a:rPr lang="en-US" altLang="en-US" sz="2400" dirty="0" err="1">
                <a:solidFill>
                  <a:srgbClr val="000000"/>
                </a:solidFill>
              </a:rPr>
              <a:t>đặc</a:t>
            </a:r>
            <a:r>
              <a:rPr lang="en-US" altLang="en-US" sz="2400" dirty="0">
                <a:solidFill>
                  <a:srgbClr val="000000"/>
                </a:solidFill>
              </a:rPr>
              <a:t> </a:t>
            </a:r>
            <a:r>
              <a:rPr lang="en-US" altLang="en-US" sz="2400" dirty="0" err="1">
                <a:solidFill>
                  <a:srgbClr val="000000"/>
                </a:solidFill>
              </a:rPr>
              <a:t>điểm</a:t>
            </a:r>
            <a:r>
              <a:rPr lang="en-US" altLang="en-US" sz="2400" dirty="0">
                <a:solidFill>
                  <a:srgbClr val="000000"/>
                </a:solidFill>
              </a:rPr>
              <a:t> </a:t>
            </a:r>
            <a:r>
              <a:rPr lang="en-US" altLang="en-US" sz="2400" dirty="0" err="1">
                <a:solidFill>
                  <a:srgbClr val="000000"/>
                </a:solidFill>
              </a:rPr>
              <a:t>nghề</a:t>
            </a:r>
            <a:r>
              <a:rPr lang="en-US" altLang="en-US" sz="2400" dirty="0">
                <a:solidFill>
                  <a:srgbClr val="000000"/>
                </a:solidFill>
              </a:rPr>
              <a:t> ĐD</a:t>
            </a:r>
          </a:p>
        </p:txBody>
      </p:sp>
      <p:grpSp>
        <p:nvGrpSpPr>
          <p:cNvPr id="19465" name="Group 75">
            <a:extLst>
              <a:ext uri="{FF2B5EF4-FFF2-40B4-BE49-F238E27FC236}">
                <a16:creationId xmlns:a16="http://schemas.microsoft.com/office/drawing/2014/main" xmlns="" id="{D0B0DF24-0616-E3E2-A3B2-2008EFD07C7B}"/>
              </a:ext>
            </a:extLst>
          </p:cNvPr>
          <p:cNvGrpSpPr>
            <a:grpSpLocks/>
          </p:cNvGrpSpPr>
          <p:nvPr/>
        </p:nvGrpSpPr>
        <p:grpSpPr bwMode="auto">
          <a:xfrm>
            <a:off x="457200" y="4660900"/>
            <a:ext cx="447675" cy="381000"/>
            <a:chOff x="2078" y="1680"/>
            <a:chExt cx="1615" cy="1615"/>
          </a:xfrm>
        </p:grpSpPr>
        <p:sp>
          <p:nvSpPr>
            <p:cNvPr id="19467" name="Oval 76">
              <a:extLst>
                <a:ext uri="{FF2B5EF4-FFF2-40B4-BE49-F238E27FC236}">
                  <a16:creationId xmlns:a16="http://schemas.microsoft.com/office/drawing/2014/main" xmlns="" id="{D2CA20BE-C986-6041-6E6C-2FEAEEF8ABEE}"/>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68" name="Oval 77">
              <a:extLst>
                <a:ext uri="{FF2B5EF4-FFF2-40B4-BE49-F238E27FC236}">
                  <a16:creationId xmlns:a16="http://schemas.microsoft.com/office/drawing/2014/main" xmlns="" id="{AC3D5CB6-F2AE-5152-137E-DBCF4EC9BD07}"/>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9" name="Oval 78">
              <a:extLst>
                <a:ext uri="{FF2B5EF4-FFF2-40B4-BE49-F238E27FC236}">
                  <a16:creationId xmlns:a16="http://schemas.microsoft.com/office/drawing/2014/main" xmlns="" id="{8636A8DE-14C7-40D8-5620-61B5ED2F6D77}"/>
                </a:ext>
              </a:extLst>
            </p:cNvPr>
            <p:cNvSpPr>
              <a:spLocks noChangeArrowheads="1"/>
            </p:cNvSpPr>
            <p:nvPr/>
          </p:nvSpPr>
          <p:spPr bwMode="gray">
            <a:xfrm>
              <a:off x="2256" y="1855"/>
              <a:ext cx="1260"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1" hangingPunct="1">
                <a:defRPr/>
              </a:pPr>
              <a:endParaRPr lang="en-US" dirty="0">
                <a:latin typeface="Arial" charset="0"/>
                <a:cs typeface="Arial" charset="0"/>
              </a:endParaRPr>
            </a:p>
          </p:txBody>
        </p:sp>
        <p:sp>
          <p:nvSpPr>
            <p:cNvPr id="19470" name="Oval 79">
              <a:extLst>
                <a:ext uri="{FF2B5EF4-FFF2-40B4-BE49-F238E27FC236}">
                  <a16:creationId xmlns:a16="http://schemas.microsoft.com/office/drawing/2014/main" xmlns="" id="{B27DF833-B4BD-B062-F419-500037B38D3D}"/>
                </a:ext>
              </a:extLst>
            </p:cNvPr>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 name="Oval 80">
              <a:extLst>
                <a:ext uri="{FF2B5EF4-FFF2-40B4-BE49-F238E27FC236}">
                  <a16:creationId xmlns:a16="http://schemas.microsoft.com/office/drawing/2014/main" xmlns="" id="{1EC4A196-8477-7254-E05A-2058C8B82CAA}"/>
                </a:ext>
              </a:extLst>
            </p:cNvPr>
            <p:cNvSpPr>
              <a:spLocks noChangeArrowheads="1"/>
            </p:cNvSpPr>
            <p:nvPr/>
          </p:nvSpPr>
          <p:spPr bwMode="gray">
            <a:xfrm>
              <a:off x="2336" y="1936"/>
              <a:ext cx="1094"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dirty="0">
                <a:latin typeface="Arial" charset="0"/>
                <a:cs typeface="Arial" charset="0"/>
              </a:endParaRPr>
            </a:p>
          </p:txBody>
        </p:sp>
        <p:sp>
          <p:nvSpPr>
            <p:cNvPr id="44" name="Oval 81">
              <a:extLst>
                <a:ext uri="{FF2B5EF4-FFF2-40B4-BE49-F238E27FC236}">
                  <a16:creationId xmlns:a16="http://schemas.microsoft.com/office/drawing/2014/main" xmlns="" id="{37CCD935-A2F4-887A-5E79-2E562F556F06}"/>
                </a:ext>
              </a:extLst>
            </p:cNvPr>
            <p:cNvSpPr>
              <a:spLocks noChangeArrowheads="1"/>
            </p:cNvSpPr>
            <p:nvPr/>
          </p:nvSpPr>
          <p:spPr bwMode="gray">
            <a:xfrm>
              <a:off x="2336" y="1936"/>
              <a:ext cx="1094" cy="1104"/>
            </a:xfrm>
            <a:prstGeom prst="ellipse">
              <a:avLst/>
            </a:prstGeom>
            <a:gradFill rotWithShape="1">
              <a:gsLst>
                <a:gs pos="0">
                  <a:schemeClr val="folHlink"/>
                </a:gs>
                <a:gs pos="100000">
                  <a:schemeClr val="folHlink">
                    <a:gamma/>
                    <a:shade val="48627"/>
                    <a:invGamma/>
                  </a:schemeClr>
                </a:gs>
              </a:gsLst>
              <a:lin ang="2700000" scaled="1"/>
            </a:gradFill>
            <a:ln>
              <a:noFill/>
            </a:ln>
            <a:effectLst/>
          </p:spPr>
          <p:txBody>
            <a:bodyPr anchor="ctr">
              <a:spAutoFit/>
            </a:bodyPr>
            <a:lstStyle/>
            <a:p>
              <a:pPr eaLnBrk="1" hangingPunct="1">
                <a:defRPr/>
              </a:pPr>
              <a:endParaRPr lang="en-US" dirty="0">
                <a:latin typeface="Arial" charset="0"/>
                <a:cs typeface="Arial" charset="0"/>
              </a:endParaRPr>
            </a:p>
          </p:txBody>
        </p:sp>
      </p:grpSp>
      <p:sp>
        <p:nvSpPr>
          <p:cNvPr id="19466" name="AutoShape 53">
            <a:extLst>
              <a:ext uri="{FF2B5EF4-FFF2-40B4-BE49-F238E27FC236}">
                <a16:creationId xmlns:a16="http://schemas.microsoft.com/office/drawing/2014/main" xmlns="" id="{98B71150-1AAB-0570-68A5-79D57CE93FC6}"/>
              </a:ext>
            </a:extLst>
          </p:cNvPr>
          <p:cNvSpPr>
            <a:spLocks noChangeArrowheads="1"/>
          </p:cNvSpPr>
          <p:nvPr/>
        </p:nvSpPr>
        <p:spPr bwMode="gray">
          <a:xfrm>
            <a:off x="941308" y="4597400"/>
            <a:ext cx="7673975" cy="508000"/>
          </a:xfrm>
          <a:prstGeom prst="roundRect">
            <a:avLst>
              <a:gd name="adj" fmla="val 50000"/>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dirty="0" err="1">
                <a:solidFill>
                  <a:srgbClr val="000000"/>
                </a:solidFill>
              </a:rPr>
              <a:t>Bốn</a:t>
            </a:r>
            <a:r>
              <a:rPr lang="en-US" altLang="en-US" sz="2400" dirty="0">
                <a:solidFill>
                  <a:srgbClr val="000000"/>
                </a:solidFill>
              </a:rPr>
              <a:t> </a:t>
            </a:r>
            <a:r>
              <a:rPr lang="en-US" altLang="en-US" sz="2400" dirty="0" err="1">
                <a:solidFill>
                  <a:srgbClr val="000000"/>
                </a:solidFill>
              </a:rPr>
              <a:t>giải</a:t>
            </a:r>
            <a:r>
              <a:rPr lang="en-US" altLang="en-US" sz="2400" dirty="0">
                <a:solidFill>
                  <a:srgbClr val="000000"/>
                </a:solidFill>
              </a:rPr>
              <a:t> </a:t>
            </a:r>
            <a:r>
              <a:rPr lang="en-US" altLang="en-US" sz="2400" dirty="0" err="1">
                <a:solidFill>
                  <a:srgbClr val="000000"/>
                </a:solidFill>
              </a:rPr>
              <a:t>pháp</a:t>
            </a:r>
            <a:r>
              <a:rPr lang="en-US" altLang="en-US" sz="2400" dirty="0">
                <a:solidFill>
                  <a:srgbClr val="000000"/>
                </a:solidFill>
              </a:rPr>
              <a:t> </a:t>
            </a:r>
            <a:r>
              <a:rPr lang="en-US" altLang="en-US" sz="2400" dirty="0" err="1">
                <a:solidFill>
                  <a:srgbClr val="000000"/>
                </a:solidFill>
              </a:rPr>
              <a:t>nâng</a:t>
            </a:r>
            <a:r>
              <a:rPr lang="en-US" altLang="en-US" sz="2400" dirty="0">
                <a:solidFill>
                  <a:srgbClr val="000000"/>
                </a:solidFill>
              </a:rPr>
              <a:t> </a:t>
            </a:r>
            <a:r>
              <a:rPr lang="en-US" altLang="en-US" sz="2400" dirty="0" err="1">
                <a:solidFill>
                  <a:srgbClr val="000000"/>
                </a:solidFill>
              </a:rPr>
              <a:t>cao</a:t>
            </a:r>
            <a:r>
              <a:rPr lang="en-US" altLang="en-US" sz="2400" dirty="0">
                <a:solidFill>
                  <a:srgbClr val="000000"/>
                </a:solidFill>
              </a:rPr>
              <a:t> </a:t>
            </a:r>
            <a:r>
              <a:rPr lang="en-US" altLang="en-US" sz="2400" dirty="0" err="1">
                <a:solidFill>
                  <a:srgbClr val="000000"/>
                </a:solidFill>
              </a:rPr>
              <a:t>chất</a:t>
            </a:r>
            <a:r>
              <a:rPr lang="en-US" altLang="en-US" sz="2400" dirty="0">
                <a:solidFill>
                  <a:srgbClr val="000000"/>
                </a:solidFill>
              </a:rPr>
              <a:t> </a:t>
            </a:r>
            <a:r>
              <a:rPr lang="en-US" altLang="en-US" sz="2400" dirty="0" err="1">
                <a:solidFill>
                  <a:srgbClr val="000000"/>
                </a:solidFill>
              </a:rPr>
              <a:t>lượng</a:t>
            </a:r>
            <a:r>
              <a:rPr lang="en-US" altLang="en-US" sz="2400" dirty="0">
                <a:solidFill>
                  <a:srgbClr val="000000"/>
                </a:solidFill>
              </a:rPr>
              <a:t> </a:t>
            </a:r>
            <a:r>
              <a:rPr lang="en-US" altLang="en-US" sz="2400" dirty="0" err="1">
                <a:solidFill>
                  <a:srgbClr val="000000"/>
                </a:solidFill>
              </a:rPr>
              <a:t>dịch</a:t>
            </a:r>
            <a:r>
              <a:rPr lang="en-US" altLang="en-US" sz="2400" dirty="0">
                <a:solidFill>
                  <a:srgbClr val="000000"/>
                </a:solidFill>
              </a:rPr>
              <a:t> </a:t>
            </a:r>
            <a:r>
              <a:rPr lang="en-US" altLang="en-US" sz="2400" dirty="0" err="1">
                <a:solidFill>
                  <a:srgbClr val="000000"/>
                </a:solidFill>
              </a:rPr>
              <a:t>vụ</a:t>
            </a:r>
            <a:r>
              <a:rPr lang="en-US" altLang="en-US" sz="2400" dirty="0">
                <a:solidFill>
                  <a:srgbClr val="000000"/>
                </a:solidFill>
              </a:rPr>
              <a:t> CSĐD</a:t>
            </a:r>
          </a:p>
        </p:txBody>
      </p:sp>
      <p:grpSp>
        <p:nvGrpSpPr>
          <p:cNvPr id="2" name="Group 75">
            <a:extLst>
              <a:ext uri="{FF2B5EF4-FFF2-40B4-BE49-F238E27FC236}">
                <a16:creationId xmlns:a16="http://schemas.microsoft.com/office/drawing/2014/main" xmlns="" id="{3DF9B99D-D358-029F-3B11-0A93493359E7}"/>
              </a:ext>
            </a:extLst>
          </p:cNvPr>
          <p:cNvGrpSpPr>
            <a:grpSpLocks/>
          </p:cNvGrpSpPr>
          <p:nvPr/>
        </p:nvGrpSpPr>
        <p:grpSpPr bwMode="auto">
          <a:xfrm>
            <a:off x="457200" y="3557754"/>
            <a:ext cx="447675" cy="381000"/>
            <a:chOff x="2078" y="1680"/>
            <a:chExt cx="1615" cy="1615"/>
          </a:xfrm>
        </p:grpSpPr>
        <p:sp>
          <p:nvSpPr>
            <p:cNvPr id="3" name="Oval 76">
              <a:extLst>
                <a:ext uri="{FF2B5EF4-FFF2-40B4-BE49-F238E27FC236}">
                  <a16:creationId xmlns:a16="http://schemas.microsoft.com/office/drawing/2014/main" xmlns="" id="{FA1ED607-F42A-BBC1-7A66-F75BD4C02C52}"/>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 name="Oval 77">
              <a:extLst>
                <a:ext uri="{FF2B5EF4-FFF2-40B4-BE49-F238E27FC236}">
                  <a16:creationId xmlns:a16="http://schemas.microsoft.com/office/drawing/2014/main" xmlns="" id="{27F57824-FAD8-1E6F-F9C6-79025935BB2F}"/>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 name="Oval 78">
              <a:extLst>
                <a:ext uri="{FF2B5EF4-FFF2-40B4-BE49-F238E27FC236}">
                  <a16:creationId xmlns:a16="http://schemas.microsoft.com/office/drawing/2014/main" xmlns="" id="{DB8E7EF0-1D35-AFE4-65D7-DBF054635324}"/>
                </a:ext>
              </a:extLst>
            </p:cNvPr>
            <p:cNvSpPr>
              <a:spLocks noChangeArrowheads="1"/>
            </p:cNvSpPr>
            <p:nvPr/>
          </p:nvSpPr>
          <p:spPr bwMode="gray">
            <a:xfrm>
              <a:off x="2256" y="1855"/>
              <a:ext cx="1260"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1" hangingPunct="1">
                <a:defRPr/>
              </a:pPr>
              <a:endParaRPr lang="en-US" dirty="0">
                <a:latin typeface="Arial" charset="0"/>
                <a:cs typeface="Arial" charset="0"/>
              </a:endParaRPr>
            </a:p>
          </p:txBody>
        </p:sp>
        <p:sp>
          <p:nvSpPr>
            <p:cNvPr id="6" name="Oval 79">
              <a:extLst>
                <a:ext uri="{FF2B5EF4-FFF2-40B4-BE49-F238E27FC236}">
                  <a16:creationId xmlns:a16="http://schemas.microsoft.com/office/drawing/2014/main" xmlns="" id="{8C447657-919D-1CAB-0D4B-89CC0C100BB1}"/>
                </a:ext>
              </a:extLst>
            </p:cNvPr>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Oval 80">
              <a:extLst>
                <a:ext uri="{FF2B5EF4-FFF2-40B4-BE49-F238E27FC236}">
                  <a16:creationId xmlns:a16="http://schemas.microsoft.com/office/drawing/2014/main" xmlns="" id="{DBDEE07D-D6BF-BE98-D4DC-E1C300654A27}"/>
                </a:ext>
              </a:extLst>
            </p:cNvPr>
            <p:cNvSpPr>
              <a:spLocks noChangeArrowheads="1"/>
            </p:cNvSpPr>
            <p:nvPr/>
          </p:nvSpPr>
          <p:spPr bwMode="gray">
            <a:xfrm>
              <a:off x="2336" y="1936"/>
              <a:ext cx="1094"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dirty="0">
                <a:latin typeface="Arial" charset="0"/>
                <a:cs typeface="Arial" charset="0"/>
              </a:endParaRPr>
            </a:p>
          </p:txBody>
        </p:sp>
        <p:sp>
          <p:nvSpPr>
            <p:cNvPr id="8" name="Oval 81">
              <a:extLst>
                <a:ext uri="{FF2B5EF4-FFF2-40B4-BE49-F238E27FC236}">
                  <a16:creationId xmlns:a16="http://schemas.microsoft.com/office/drawing/2014/main" xmlns="" id="{A703E04B-F847-85C1-A728-513F36A9DBFA}"/>
                </a:ext>
              </a:extLst>
            </p:cNvPr>
            <p:cNvSpPr>
              <a:spLocks noChangeArrowheads="1"/>
            </p:cNvSpPr>
            <p:nvPr/>
          </p:nvSpPr>
          <p:spPr bwMode="gray">
            <a:xfrm>
              <a:off x="2336" y="1936"/>
              <a:ext cx="1094" cy="1104"/>
            </a:xfrm>
            <a:prstGeom prst="ellipse">
              <a:avLst/>
            </a:prstGeom>
            <a:gradFill rotWithShape="1">
              <a:gsLst>
                <a:gs pos="0">
                  <a:schemeClr val="folHlink"/>
                </a:gs>
                <a:gs pos="100000">
                  <a:schemeClr val="folHlink">
                    <a:gamma/>
                    <a:shade val="48627"/>
                    <a:invGamma/>
                  </a:schemeClr>
                </a:gs>
              </a:gsLst>
              <a:lin ang="2700000" scaled="1"/>
            </a:gradFill>
            <a:ln>
              <a:noFill/>
            </a:ln>
            <a:effectLst/>
          </p:spPr>
          <p:txBody>
            <a:bodyPr anchor="ctr">
              <a:spAutoFit/>
            </a:bodyPr>
            <a:lstStyle/>
            <a:p>
              <a:pPr eaLnBrk="1" hangingPunct="1">
                <a:defRPr/>
              </a:pPr>
              <a:endParaRPr lang="en-US" dirty="0">
                <a:latin typeface="Arial" charset="0"/>
                <a:cs typeface="Arial" charset="0"/>
              </a:endParaRPr>
            </a:p>
          </p:txBody>
        </p:sp>
      </p:grpSp>
      <p:sp>
        <p:nvSpPr>
          <p:cNvPr id="9" name="AutoShape 53">
            <a:extLst>
              <a:ext uri="{FF2B5EF4-FFF2-40B4-BE49-F238E27FC236}">
                <a16:creationId xmlns:a16="http://schemas.microsoft.com/office/drawing/2014/main" xmlns="" id="{31A03C3E-FD4B-3B74-9437-0DCBA116E01D}"/>
              </a:ext>
            </a:extLst>
          </p:cNvPr>
          <p:cNvSpPr>
            <a:spLocks noChangeArrowheads="1"/>
          </p:cNvSpPr>
          <p:nvPr/>
        </p:nvSpPr>
        <p:spPr bwMode="gray">
          <a:xfrm>
            <a:off x="901272" y="3513148"/>
            <a:ext cx="7749016" cy="508000"/>
          </a:xfrm>
          <a:prstGeom prst="roundRect">
            <a:avLst>
              <a:gd name="adj" fmla="val 50000"/>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tLang="en-US" sz="2400" dirty="0" err="1">
                <a:solidFill>
                  <a:srgbClr val="000000"/>
                </a:solidFill>
              </a:rPr>
              <a:t>Bàn</a:t>
            </a:r>
            <a:r>
              <a:rPr lang="en-US" altLang="en-US" sz="2400" dirty="0">
                <a:solidFill>
                  <a:srgbClr val="000000"/>
                </a:solidFill>
              </a:rPr>
              <a:t> </a:t>
            </a:r>
            <a:r>
              <a:rPr lang="en-US" altLang="en-US" sz="2400" dirty="0" err="1">
                <a:solidFill>
                  <a:srgbClr val="000000"/>
                </a:solidFill>
              </a:rPr>
              <a:t>về</a:t>
            </a:r>
            <a:r>
              <a:rPr lang="en-US" altLang="en-US" sz="2400" dirty="0">
                <a:solidFill>
                  <a:srgbClr val="000000"/>
                </a:solidFill>
              </a:rPr>
              <a:t> </a:t>
            </a:r>
            <a:r>
              <a:rPr lang="en-US" altLang="en-US" sz="2400" dirty="0" err="1">
                <a:solidFill>
                  <a:srgbClr val="000000"/>
                </a:solidFill>
              </a:rPr>
              <a:t>vai</a:t>
            </a:r>
            <a:r>
              <a:rPr lang="en-US" altLang="en-US" sz="2400" dirty="0">
                <a:solidFill>
                  <a:srgbClr val="000000"/>
                </a:solidFill>
              </a:rPr>
              <a:t> </a:t>
            </a:r>
            <a:r>
              <a:rPr lang="en-US" altLang="en-US" sz="2400" dirty="0" err="1">
                <a:solidFill>
                  <a:srgbClr val="000000"/>
                </a:solidFill>
              </a:rPr>
              <a:t>trò</a:t>
            </a:r>
            <a:r>
              <a:rPr lang="en-US" altLang="en-US" sz="2400" dirty="0">
                <a:solidFill>
                  <a:srgbClr val="000000"/>
                </a:solidFill>
              </a:rPr>
              <a:t> ĐDV </a:t>
            </a:r>
            <a:r>
              <a:rPr lang="en-US" altLang="en-US" sz="2400" dirty="0" err="1">
                <a:solidFill>
                  <a:srgbClr val="000000"/>
                </a:solidFill>
              </a:rPr>
              <a:t>và</a:t>
            </a:r>
            <a:r>
              <a:rPr lang="en-US" altLang="en-US" sz="2400" dirty="0">
                <a:solidFill>
                  <a:srgbClr val="000000"/>
                </a:solidFill>
              </a:rPr>
              <a:t> </a:t>
            </a:r>
            <a:r>
              <a:rPr lang="en-US" altLang="en-US" sz="2400" dirty="0" err="1">
                <a:solidFill>
                  <a:srgbClr val="000000"/>
                </a:solidFill>
              </a:rPr>
              <a:t>mối</a:t>
            </a:r>
            <a:r>
              <a:rPr lang="en-US" altLang="en-US" sz="2400" dirty="0">
                <a:solidFill>
                  <a:srgbClr val="000000"/>
                </a:solidFill>
              </a:rPr>
              <a:t> </a:t>
            </a:r>
            <a:r>
              <a:rPr lang="en-US" altLang="en-US" sz="2400" dirty="0" err="1">
                <a:solidFill>
                  <a:srgbClr val="000000"/>
                </a:solidFill>
              </a:rPr>
              <a:t>quan</a:t>
            </a:r>
            <a:r>
              <a:rPr lang="en-US" altLang="en-US" sz="2400" dirty="0">
                <a:solidFill>
                  <a:srgbClr val="000000"/>
                </a:solidFill>
              </a:rPr>
              <a:t> </a:t>
            </a:r>
            <a:r>
              <a:rPr lang="en-US" altLang="en-US" sz="2400" dirty="0" err="1">
                <a:solidFill>
                  <a:srgbClr val="000000"/>
                </a:solidFill>
              </a:rPr>
              <a:t>hệ</a:t>
            </a:r>
            <a:r>
              <a:rPr lang="en-US" altLang="en-US" sz="2400" dirty="0">
                <a:solidFill>
                  <a:srgbClr val="000000"/>
                </a:solidFill>
              </a:rPr>
              <a:t> </a:t>
            </a:r>
            <a:r>
              <a:rPr lang="en-US" altLang="en-US" sz="2400" dirty="0" err="1">
                <a:solidFill>
                  <a:srgbClr val="000000"/>
                </a:solidFill>
              </a:rPr>
              <a:t>nghề</a:t>
            </a:r>
            <a:r>
              <a:rPr lang="en-US" altLang="en-US" sz="2400" dirty="0">
                <a:solidFill>
                  <a:srgbClr val="000000"/>
                </a:solidFill>
              </a:rPr>
              <a:t> </a:t>
            </a:r>
            <a:r>
              <a:rPr lang="en-US" altLang="en-US" sz="2400" dirty="0" err="1">
                <a:solidFill>
                  <a:srgbClr val="000000"/>
                </a:solidFill>
              </a:rPr>
              <a:t>nghiệp</a:t>
            </a:r>
            <a:r>
              <a:rPr lang="en-US" altLang="en-US" sz="2400" dirty="0">
                <a:solidFill>
                  <a:srgbClr val="000000"/>
                </a:solidFill>
              </a:rPr>
              <a:t> </a:t>
            </a:r>
          </a:p>
          <a:p>
            <a:r>
              <a:rPr lang="en-US" altLang="en-US" sz="2400" dirty="0" err="1">
                <a:solidFill>
                  <a:srgbClr val="000000"/>
                </a:solidFill>
              </a:rPr>
              <a:t>với</a:t>
            </a:r>
            <a:r>
              <a:rPr lang="en-US" altLang="en-US" sz="2400" dirty="0">
                <a:solidFill>
                  <a:srgbClr val="000000"/>
                </a:solidFill>
              </a:rPr>
              <a:t> </a:t>
            </a:r>
            <a:r>
              <a:rPr lang="en-US" altLang="en-US" sz="2400" dirty="0" err="1">
                <a:solidFill>
                  <a:srgbClr val="000000"/>
                </a:solidFill>
              </a:rPr>
              <a:t>bác</a:t>
            </a:r>
            <a:r>
              <a:rPr lang="en-US" altLang="en-US" sz="2400" dirty="0">
                <a:solidFill>
                  <a:srgbClr val="000000"/>
                </a:solidFill>
              </a:rPr>
              <a:t> </a:t>
            </a:r>
            <a:r>
              <a:rPr lang="en-US" altLang="en-US" sz="2400" dirty="0" err="1">
                <a:solidFill>
                  <a:srgbClr val="000000"/>
                </a:solidFill>
              </a:rPr>
              <a:t>sĩ</a:t>
            </a:r>
            <a:r>
              <a:rPr lang="en-US" altLang="en-US" sz="2400" dirty="0">
                <a:solidFill>
                  <a:srgbClr val="000000"/>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161DDD5A-092A-4787-B65D-670855844421}"/>
              </a:ext>
            </a:extLst>
          </p:cNvPr>
          <p:cNvSpPr>
            <a:spLocks noGrp="1" noChangeArrowheads="1"/>
          </p:cNvSpPr>
          <p:nvPr>
            <p:ph type="title"/>
          </p:nvPr>
        </p:nvSpPr>
        <p:spPr bwMode="auto">
          <a:xfrm>
            <a:off x="304800" y="390473"/>
            <a:ext cx="8812306" cy="60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ts val="2500"/>
              </a:lnSpc>
            </a:pP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Sự</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hình</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thành</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nghề</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tá</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ngày</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xưa</a:t>
            </a:r>
            <a:endParaRPr lang="en-US" altLang="en-US" sz="3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555" name="Rectangle 3">
            <a:extLst>
              <a:ext uri="{FF2B5EF4-FFF2-40B4-BE49-F238E27FC236}">
                <a16:creationId xmlns:a16="http://schemas.microsoft.com/office/drawing/2014/main" xmlns="" id="{BBD7BDCC-1CA6-4E65-B4BC-B361B6620218}"/>
              </a:ext>
            </a:extLst>
          </p:cNvPr>
          <p:cNvSpPr>
            <a:spLocks noGrp="1" noChangeArrowheads="1"/>
          </p:cNvSpPr>
          <p:nvPr>
            <p:ph type="body" idx="1"/>
          </p:nvPr>
        </p:nvSpPr>
        <p:spPr bwMode="auto">
          <a:xfrm>
            <a:off x="330201" y="1072177"/>
            <a:ext cx="5486517" cy="4185623"/>
          </a:xfrm>
          <a:noFill/>
          <a:ln w="1905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just" eaLnBrk="1" hangingPunct="1">
              <a:lnSpc>
                <a:spcPts val="2500"/>
              </a:lnSpc>
              <a:spcBef>
                <a:spcPct val="50000"/>
              </a:spcBef>
              <a:buFont typeface="Arial" panose="020B0604020202020204" pitchFamily="34" charset="0"/>
              <a:buChar char="−"/>
            </a:pPr>
            <a:r>
              <a:rPr lang="en-US" altLang="en-US" sz="2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Cuối</a:t>
            </a: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thế</a:t>
            </a: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kỷ</a:t>
            </a: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XII: </a:t>
            </a:r>
            <a:r>
              <a:rPr lang="en-US" altLang="en-US" sz="2400" dirty="0" err="1">
                <a:cs typeface="Arial" panose="020B0604020202020204" pitchFamily="34" charset="0"/>
              </a:rPr>
              <a:t>Nữ</a:t>
            </a:r>
            <a:r>
              <a:rPr lang="en-US" altLang="en-US" sz="2400" dirty="0">
                <a:cs typeface="Arial" panose="020B0604020202020204" pitchFamily="34" charset="0"/>
              </a:rPr>
              <a:t> </a:t>
            </a:r>
            <a:r>
              <a:rPr lang="en-US" altLang="en-US" sz="2400" dirty="0" err="1">
                <a:cs typeface="Arial" panose="020B0604020202020204" pitchFamily="34" charset="0"/>
              </a:rPr>
              <a:t>tu</a:t>
            </a:r>
            <a:r>
              <a:rPr lang="en-US" altLang="en-US" sz="2400" dirty="0">
                <a:cs typeface="Arial" panose="020B0604020202020204" pitchFamily="34" charset="0"/>
              </a:rPr>
              <a:t> </a:t>
            </a:r>
            <a:r>
              <a:rPr lang="en-US" altLang="en-US" sz="2400" dirty="0" err="1">
                <a:cs typeface="Arial" panose="020B0604020202020204" pitchFamily="34" charset="0"/>
              </a:rPr>
              <a:t>sĩ</a:t>
            </a:r>
            <a:r>
              <a:rPr lang="en-US" altLang="en-US" sz="2400" dirty="0">
                <a:cs typeface="Arial" panose="020B0604020202020204" pitchFamily="34" charset="0"/>
              </a:rPr>
              <a:t> (Nun) CS </a:t>
            </a:r>
            <a:r>
              <a:rPr lang="vi-VN" altLang="en-US" sz="2400" dirty="0">
                <a:cs typeface="Arial" panose="020B0604020202020204" pitchFamily="34" charset="0"/>
              </a:rPr>
              <a:t>người nghèo, trẻ mồ côi </a:t>
            </a:r>
            <a:r>
              <a:rPr lang="en-US" altLang="en-US" sz="2400" dirty="0" err="1">
                <a:cs typeface="Arial" panose="020B0604020202020204" pitchFamily="34" charset="0"/>
              </a:rPr>
              <a:t>tại</a:t>
            </a:r>
            <a:r>
              <a:rPr lang="en-US" altLang="en-US" sz="2400" dirty="0">
                <a:cs typeface="Arial" panose="020B0604020202020204" pitchFamily="34" charset="0"/>
              </a:rPr>
              <a:t> </a:t>
            </a:r>
            <a:r>
              <a:rPr lang="en-US" altLang="en-US" sz="2400" dirty="0" err="1">
                <a:cs typeface="Arial" panose="020B0604020202020204" pitchFamily="34" charset="0"/>
              </a:rPr>
              <a:t>các</a:t>
            </a:r>
            <a:r>
              <a:rPr lang="en-US" altLang="en-US" sz="2400" dirty="0">
                <a:cs typeface="Arial" panose="020B0604020202020204" pitchFamily="34" charset="0"/>
              </a:rPr>
              <a:t> Tu </a:t>
            </a:r>
            <a:r>
              <a:rPr lang="en-US" altLang="en-US" sz="2400" dirty="0" err="1">
                <a:cs typeface="Arial" panose="020B0604020202020204" pitchFamily="34" charset="0"/>
              </a:rPr>
              <a:t>viện</a:t>
            </a:r>
            <a:r>
              <a:rPr lang="vi-VN" altLang="en-US" sz="2400" dirty="0">
                <a:cs typeface="Arial" panose="020B0604020202020204" pitchFamily="34" charset="0"/>
              </a:rPr>
              <a:t>. Công việc nhân đạo, tự nguyện </a:t>
            </a:r>
            <a:r>
              <a:rPr lang="en-US" altLang="en-US" sz="2400" dirty="0">
                <a:cs typeface="Arial" panose="020B0604020202020204" pitchFamily="34" charset="0"/>
              </a:rPr>
              <a:t>-</a:t>
            </a:r>
            <a:r>
              <a:rPr lang="vi-VN" altLang="en-US" sz="2400" dirty="0">
                <a:cs typeface="Arial" panose="020B0604020202020204" pitchFamily="34" charset="0"/>
              </a:rPr>
              <a:t> không có thù lao</a:t>
            </a:r>
            <a:endParaRPr lang="en-US" altLang="en-US" sz="2400" dirty="0">
              <a:cs typeface="Arial" panose="020B0604020202020204" pitchFamily="34" charset="0"/>
            </a:endParaRPr>
          </a:p>
          <a:p>
            <a:pPr algn="just" eaLnBrk="1" hangingPunct="1">
              <a:lnSpc>
                <a:spcPts val="2500"/>
              </a:lnSpc>
              <a:spcBef>
                <a:spcPct val="50000"/>
              </a:spcBef>
              <a:buFont typeface="Arial" panose="020B0604020202020204" pitchFamily="34" charset="0"/>
              <a:buChar char="−"/>
            </a:pPr>
            <a:r>
              <a:rPr lang="en-US" altLang="en-US" sz="2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Đầu</a:t>
            </a: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thế</a:t>
            </a: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kỷ</a:t>
            </a: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XIX: </a:t>
            </a:r>
            <a:r>
              <a:rPr lang="en-US" altLang="en-US" sz="2400" dirty="0" err="1">
                <a:cs typeface="Arial" panose="020B0604020202020204" pitchFamily="34" charset="0"/>
              </a:rPr>
              <a:t>Nghề</a:t>
            </a:r>
            <a:r>
              <a:rPr lang="en-US" altLang="en-US" sz="2400" dirty="0">
                <a:cs typeface="Arial" panose="020B0604020202020204" pitchFamily="34" charset="0"/>
              </a:rPr>
              <a:t> Y </a:t>
            </a:r>
            <a:r>
              <a:rPr lang="en-US" altLang="en-US" sz="2400" dirty="0" err="1">
                <a:cs typeface="Arial" panose="020B0604020202020204" pitchFamily="34" charset="0"/>
              </a:rPr>
              <a:t>tá</a:t>
            </a:r>
            <a:r>
              <a:rPr lang="en-US" altLang="en-US" sz="2400" dirty="0">
                <a:cs typeface="Arial" panose="020B0604020202020204" pitchFamily="34" charset="0"/>
              </a:rPr>
              <a:t>/</a:t>
            </a:r>
            <a:r>
              <a:rPr lang="en-US" altLang="en-US" sz="2400" dirty="0" err="1">
                <a:cs typeface="Arial" panose="020B0604020202020204" pitchFamily="34" charset="0"/>
              </a:rPr>
              <a:t>Tá</a:t>
            </a:r>
            <a:r>
              <a:rPr lang="en-US" altLang="en-US" sz="2400" dirty="0">
                <a:cs typeface="Arial" panose="020B0604020202020204" pitchFamily="34" charset="0"/>
              </a:rPr>
              <a:t> </a:t>
            </a:r>
            <a:r>
              <a:rPr lang="en-US" altLang="en-US" sz="2400" dirty="0" err="1">
                <a:cs typeface="Arial" panose="020B0604020202020204" pitchFamily="34" charset="0"/>
              </a:rPr>
              <a:t>viên</a:t>
            </a:r>
            <a:r>
              <a:rPr lang="en-US" altLang="en-US" sz="2400" dirty="0">
                <a:cs typeface="Arial" panose="020B0604020202020204" pitchFamily="34" charset="0"/>
              </a:rPr>
              <a:t> (</a:t>
            </a:r>
            <a:r>
              <a:rPr lang="en-US" sz="2400" dirty="0" err="1">
                <a:cs typeface="Arial" panose="020B0604020202020204" pitchFamily="34" charset="0"/>
              </a:rPr>
              <a:t>infirmier</a:t>
            </a:r>
            <a:r>
              <a:rPr lang="en-US" sz="2400" dirty="0">
                <a:cs typeface="Arial" panose="020B0604020202020204" pitchFamily="34" charset="0"/>
              </a:rPr>
              <a:t>/Nurse) </a:t>
            </a:r>
            <a:r>
              <a:rPr lang="en-US" sz="2400" dirty="0" err="1">
                <a:cs typeface="Arial" panose="020B0604020202020204" pitchFamily="34" charset="0"/>
              </a:rPr>
              <a:t>nhập</a:t>
            </a:r>
            <a:r>
              <a:rPr lang="en-US" sz="2400" dirty="0">
                <a:cs typeface="Arial" panose="020B0604020202020204" pitchFamily="34" charset="0"/>
              </a:rPr>
              <a:t> </a:t>
            </a:r>
            <a:r>
              <a:rPr lang="en-US" sz="2400" dirty="0" err="1">
                <a:cs typeface="Arial" panose="020B0604020202020204" pitchFamily="34" charset="0"/>
              </a:rPr>
              <a:t>khẩu</a:t>
            </a:r>
            <a:r>
              <a:rPr lang="en-US" sz="2400" dirty="0">
                <a:cs typeface="Arial" panose="020B0604020202020204" pitchFamily="34" charset="0"/>
              </a:rPr>
              <a:t> </a:t>
            </a:r>
            <a:r>
              <a:rPr lang="en-US" sz="2400" dirty="0" err="1">
                <a:cs typeface="Arial" panose="020B0604020202020204" pitchFamily="34" charset="0"/>
              </a:rPr>
              <a:t>vào</a:t>
            </a:r>
            <a:r>
              <a:rPr lang="en-US" sz="2400" dirty="0">
                <a:cs typeface="Arial" panose="020B0604020202020204" pitchFamily="34" charset="0"/>
              </a:rPr>
              <a:t> VN; </a:t>
            </a:r>
            <a:r>
              <a:rPr lang="en-US" altLang="en-US" sz="2400" dirty="0" err="1">
                <a:cs typeface="Arial" panose="020B0604020202020204" pitchFamily="34" charset="0"/>
              </a:rPr>
              <a:t>lớp</a:t>
            </a:r>
            <a:r>
              <a:rPr lang="en-US" altLang="en-US" sz="2400" dirty="0">
                <a:cs typeface="Arial" panose="020B0604020202020204" pitchFamily="34" charset="0"/>
              </a:rPr>
              <a:t> Nam Y </a:t>
            </a:r>
            <a:r>
              <a:rPr lang="en-US" altLang="en-US" sz="2400" dirty="0" err="1">
                <a:cs typeface="Arial" panose="020B0604020202020204" pitchFamily="34" charset="0"/>
              </a:rPr>
              <a:t>tá</a:t>
            </a:r>
            <a:r>
              <a:rPr lang="en-US" altLang="en-US" sz="2400" dirty="0">
                <a:cs typeface="Arial" panose="020B0604020202020204" pitchFamily="34" charset="0"/>
              </a:rPr>
              <a:t> </a:t>
            </a:r>
            <a:r>
              <a:rPr lang="en-US" altLang="en-US" sz="2400" dirty="0" err="1">
                <a:cs typeface="Arial" panose="020B0604020202020204" pitchFamily="34" charset="0"/>
              </a:rPr>
              <a:t>đầu</a:t>
            </a:r>
            <a:r>
              <a:rPr lang="en-US" altLang="en-US" sz="2400" dirty="0">
                <a:cs typeface="Arial" panose="020B0604020202020204" pitchFamily="34" charset="0"/>
              </a:rPr>
              <a:t> </a:t>
            </a:r>
            <a:r>
              <a:rPr lang="en-US" altLang="en-US" sz="2400" dirty="0" err="1">
                <a:cs typeface="Arial" panose="020B0604020202020204" pitchFamily="34" charset="0"/>
              </a:rPr>
              <a:t>tiên</a:t>
            </a:r>
            <a:r>
              <a:rPr lang="en-US" altLang="en-US" sz="2400" dirty="0">
                <a:cs typeface="Arial" panose="020B0604020202020204" pitchFamily="34" charset="0"/>
              </a:rPr>
              <a:t> (1901); </a:t>
            </a:r>
            <a:r>
              <a:rPr lang="en-US" altLang="en-US" sz="2400" dirty="0" err="1">
                <a:cs typeface="Arial" panose="020B0604020202020204" pitchFamily="34" charset="0"/>
              </a:rPr>
              <a:t>Lớp</a:t>
            </a:r>
            <a:r>
              <a:rPr lang="en-US" altLang="en-US" sz="2400" dirty="0">
                <a:cs typeface="Arial" panose="020B0604020202020204" pitchFamily="34" charset="0"/>
              </a:rPr>
              <a:t> </a:t>
            </a:r>
            <a:r>
              <a:rPr lang="en-US" altLang="en-US" sz="2400" dirty="0" err="1">
                <a:cs typeface="Arial" panose="020B0604020202020204" pitchFamily="34" charset="0"/>
              </a:rPr>
              <a:t>nữ</a:t>
            </a:r>
            <a:r>
              <a:rPr lang="en-US" altLang="en-US" sz="2400" dirty="0">
                <a:cs typeface="Arial" panose="020B0604020202020204" pitchFamily="34" charset="0"/>
              </a:rPr>
              <a:t> y </a:t>
            </a:r>
            <a:r>
              <a:rPr lang="en-US" altLang="en-US" sz="2400" dirty="0" err="1">
                <a:cs typeface="Arial" panose="020B0604020202020204" pitchFamily="34" charset="0"/>
              </a:rPr>
              <a:t>tá</a:t>
            </a:r>
            <a:r>
              <a:rPr lang="en-US" altLang="en-US" sz="2400" dirty="0">
                <a:cs typeface="Arial" panose="020B0604020202020204" pitchFamily="34" charset="0"/>
              </a:rPr>
              <a:t> </a:t>
            </a:r>
            <a:r>
              <a:rPr lang="en-US" altLang="en-US" sz="2400" dirty="0" err="1">
                <a:cs typeface="Arial" panose="020B0604020202020204" pitchFamily="34" charset="0"/>
              </a:rPr>
              <a:t>đầu</a:t>
            </a:r>
            <a:r>
              <a:rPr lang="en-US" altLang="en-US" sz="2400" dirty="0">
                <a:cs typeface="Arial" panose="020B0604020202020204" pitchFamily="34" charset="0"/>
              </a:rPr>
              <a:t> </a:t>
            </a:r>
            <a:r>
              <a:rPr lang="en-US" altLang="en-US" sz="2400" dirty="0" err="1">
                <a:cs typeface="Arial" panose="020B0604020202020204" pitchFamily="34" charset="0"/>
              </a:rPr>
              <a:t>tiên</a:t>
            </a:r>
            <a:r>
              <a:rPr lang="en-US" altLang="en-US" sz="2400" dirty="0">
                <a:cs typeface="Arial" panose="020B0604020202020204" pitchFamily="34" charset="0"/>
              </a:rPr>
              <a:t> (1937)</a:t>
            </a:r>
          </a:p>
          <a:p>
            <a:pPr algn="just" eaLnBrk="1" hangingPunct="1">
              <a:lnSpc>
                <a:spcPts val="2500"/>
              </a:lnSpc>
              <a:spcBef>
                <a:spcPct val="50000"/>
              </a:spcBef>
              <a:buFont typeface="Arial" panose="020B0604020202020204" pitchFamily="34" charset="0"/>
              <a:buChar char="−"/>
            </a:pPr>
            <a:r>
              <a:rPr lang="en-US" altLang="en-US" sz="2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Từ</a:t>
            </a: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1945-1975: </a:t>
            </a:r>
            <a:r>
              <a:rPr lang="en-US" altLang="en-US" sz="2400" dirty="0" err="1">
                <a:cs typeface="Arial" panose="020B0604020202020204" pitchFamily="34" charset="0"/>
              </a:rPr>
              <a:t>Lúc</a:t>
            </a:r>
            <a:r>
              <a:rPr lang="en-US" altLang="en-US" sz="2400" dirty="0">
                <a:cs typeface="Arial" panose="020B0604020202020204" pitchFamily="34" charset="0"/>
              </a:rPr>
              <a:t> </a:t>
            </a:r>
            <a:r>
              <a:rPr lang="en-US" altLang="en-US" sz="2400" dirty="0" err="1">
                <a:cs typeface="Arial" panose="020B0604020202020204" pitchFamily="34" charset="0"/>
              </a:rPr>
              <a:t>đầu</a:t>
            </a:r>
            <a:r>
              <a:rPr lang="en-US" altLang="en-US" sz="2400" dirty="0">
                <a:cs typeface="Arial" panose="020B0604020202020204" pitchFamily="34" charset="0"/>
              </a:rPr>
              <a:t> Y </a:t>
            </a:r>
            <a:r>
              <a:rPr lang="en-US" altLang="en-US" sz="2400" dirty="0" err="1">
                <a:cs typeface="Arial" panose="020B0604020202020204" pitchFamily="34" charset="0"/>
              </a:rPr>
              <a:t>tá</a:t>
            </a:r>
            <a:r>
              <a:rPr lang="en-US" altLang="en-US" sz="2400" dirty="0">
                <a:cs typeface="Arial" panose="020B0604020202020204" pitchFamily="34" charset="0"/>
              </a:rPr>
              <a:t>/HS </a:t>
            </a:r>
            <a:r>
              <a:rPr lang="en-US" altLang="en-US" sz="2400" dirty="0" err="1">
                <a:cs typeface="Arial" panose="020B0604020202020204" pitchFamily="34" charset="0"/>
              </a:rPr>
              <a:t>được</a:t>
            </a:r>
            <a:r>
              <a:rPr lang="en-US" altLang="en-US" sz="2400" dirty="0">
                <a:cs typeface="Arial" panose="020B0604020202020204" pitchFamily="34" charset="0"/>
              </a:rPr>
              <a:t> ĐT </a:t>
            </a:r>
            <a:r>
              <a:rPr lang="en-US" altLang="en-US" sz="2400" dirty="0" err="1">
                <a:cs typeface="Arial" panose="020B0604020202020204" pitchFamily="34" charset="0"/>
              </a:rPr>
              <a:t>sơ</a:t>
            </a:r>
            <a:r>
              <a:rPr lang="en-US" altLang="en-US" sz="2400" dirty="0">
                <a:cs typeface="Arial" panose="020B0604020202020204" pitchFamily="34" charset="0"/>
              </a:rPr>
              <a:t> </a:t>
            </a:r>
            <a:r>
              <a:rPr lang="en-US" altLang="en-US" sz="2400" dirty="0" err="1">
                <a:cs typeface="Arial" panose="020B0604020202020204" pitchFamily="34" charset="0"/>
              </a:rPr>
              <a:t>cấp</a:t>
            </a:r>
            <a:r>
              <a:rPr lang="en-US" altLang="en-US" sz="2400" dirty="0">
                <a:cs typeface="Arial" panose="020B0604020202020204" pitchFamily="34" charset="0"/>
              </a:rPr>
              <a:t> (3 </a:t>
            </a:r>
            <a:r>
              <a:rPr lang="en-US" altLang="en-US" sz="2400" dirty="0" err="1">
                <a:cs typeface="Arial" panose="020B0604020202020204" pitchFamily="34" charset="0"/>
              </a:rPr>
              <a:t>tháng</a:t>
            </a:r>
            <a:r>
              <a:rPr lang="en-US" altLang="en-US" sz="2400" dirty="0">
                <a:cs typeface="Arial" panose="020B0604020202020204" pitchFamily="34" charset="0"/>
              </a:rPr>
              <a:t>) </a:t>
            </a:r>
            <a:r>
              <a:rPr lang="en-US" altLang="en-US" sz="2400" dirty="0" err="1">
                <a:cs typeface="Arial" panose="020B0604020202020204" pitchFamily="34" charset="0"/>
              </a:rPr>
              <a:t>và</a:t>
            </a:r>
            <a:r>
              <a:rPr lang="en-US" altLang="en-US" sz="2400" dirty="0">
                <a:cs typeface="Arial" panose="020B0604020202020204" pitchFamily="34" charset="0"/>
              </a:rPr>
              <a:t> </a:t>
            </a:r>
            <a:r>
              <a:rPr lang="en-US" altLang="en-US" sz="2400" dirty="0" err="1">
                <a:cs typeface="Arial" panose="020B0604020202020204" pitchFamily="34" charset="0"/>
              </a:rPr>
              <a:t>từ</a:t>
            </a:r>
            <a:r>
              <a:rPr lang="en-US" altLang="en-US" sz="2400" dirty="0">
                <a:cs typeface="Arial" panose="020B0604020202020204" pitchFamily="34" charset="0"/>
              </a:rPr>
              <a:t> 1970s </a:t>
            </a:r>
            <a:r>
              <a:rPr lang="en-US" altLang="en-US" sz="2400" dirty="0" err="1">
                <a:cs typeface="Arial" panose="020B0604020202020204" pitchFamily="34" charset="0"/>
              </a:rPr>
              <a:t>đào</a:t>
            </a:r>
            <a:r>
              <a:rPr lang="en-US" altLang="en-US" sz="2400" dirty="0">
                <a:cs typeface="Arial" panose="020B0604020202020204" pitchFamily="34" charset="0"/>
              </a:rPr>
              <a:t> </a:t>
            </a:r>
            <a:r>
              <a:rPr lang="en-US" altLang="en-US" sz="2400" dirty="0" err="1">
                <a:cs typeface="Arial" panose="020B0604020202020204" pitchFamily="34" charset="0"/>
              </a:rPr>
              <a:t>tạo</a:t>
            </a:r>
            <a:r>
              <a:rPr lang="en-US" altLang="en-US" sz="2400" dirty="0">
                <a:cs typeface="Arial" panose="020B0604020202020204" pitchFamily="34" charset="0"/>
              </a:rPr>
              <a:t> Y </a:t>
            </a:r>
            <a:r>
              <a:rPr lang="en-US" altLang="en-US" sz="2400" dirty="0" err="1">
                <a:cs typeface="Arial" panose="020B0604020202020204" pitchFamily="34" charset="0"/>
              </a:rPr>
              <a:t>tá</a:t>
            </a:r>
            <a:r>
              <a:rPr lang="en-US" altLang="en-US" sz="2400" dirty="0">
                <a:cs typeface="Arial" panose="020B0604020202020204" pitchFamily="34" charset="0"/>
              </a:rPr>
              <a:t>/HS </a:t>
            </a:r>
            <a:r>
              <a:rPr lang="en-US" altLang="en-US" sz="2400" dirty="0" err="1">
                <a:cs typeface="Arial" panose="020B0604020202020204" pitchFamily="34" charset="0"/>
              </a:rPr>
              <a:t>trung</a:t>
            </a:r>
            <a:r>
              <a:rPr lang="en-US" altLang="en-US" sz="2400" dirty="0">
                <a:cs typeface="Arial" panose="020B0604020202020204" pitchFamily="34" charset="0"/>
              </a:rPr>
              <a:t> </a:t>
            </a:r>
            <a:r>
              <a:rPr lang="en-US" altLang="en-US" sz="2400" dirty="0" err="1">
                <a:cs typeface="Arial" panose="020B0604020202020204" pitchFamily="34" charset="0"/>
              </a:rPr>
              <a:t>cấp</a:t>
            </a:r>
            <a:r>
              <a:rPr lang="en-US" altLang="en-US" sz="2400" dirty="0">
                <a:cs typeface="Arial" panose="020B0604020202020204" pitchFamily="34" charset="0"/>
              </a:rPr>
              <a:t> (2.5 </a:t>
            </a:r>
            <a:r>
              <a:rPr lang="en-US" altLang="en-US" sz="2400" dirty="0" err="1">
                <a:cs typeface="Arial" panose="020B0604020202020204" pitchFamily="34" charset="0"/>
              </a:rPr>
              <a:t>năm</a:t>
            </a:r>
            <a:r>
              <a:rPr lang="en-US" altLang="en-US" sz="2400" dirty="0">
                <a:cs typeface="Arial" panose="020B0604020202020204" pitchFamily="34" charset="0"/>
              </a:rPr>
              <a:t>). </a:t>
            </a:r>
            <a:endPar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eaLnBrk="1" hangingPunct="1">
              <a:lnSpc>
                <a:spcPts val="2500"/>
              </a:lnSpc>
              <a:spcBef>
                <a:spcPct val="50000"/>
              </a:spcBef>
              <a:buFont typeface="Arial" panose="020B0604020202020204" pitchFamily="34" charset="0"/>
              <a:buChar char="−"/>
            </a:pPr>
            <a:endPar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09538" indent="0" algn="just" eaLnBrk="1" hangingPunct="1">
              <a:spcBef>
                <a:spcPts val="600"/>
              </a:spcBef>
              <a:buNone/>
            </a:pPr>
            <a:endPar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09538" indent="0" algn="just" eaLnBrk="1" hangingPunct="1">
              <a:spcBef>
                <a:spcPts val="600"/>
              </a:spcBef>
              <a:buNone/>
            </a:pPr>
            <a:endPar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2438" algn="just" eaLnBrk="1" hangingPunct="1">
              <a:spcBef>
                <a:spcPts val="600"/>
              </a:spcBef>
              <a:buFont typeface="HGGothicE" panose="020B0909000000000000" pitchFamily="49" charset="-128"/>
              <a:buChar char="☞"/>
            </a:pPr>
            <a:endPar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2438" algn="just" eaLnBrk="1" hangingPunct="1">
              <a:spcBef>
                <a:spcPts val="600"/>
              </a:spcBef>
              <a:buFont typeface="HGGothicE" panose="020B0909000000000000" pitchFamily="49" charset="-128"/>
              <a:buChar char="☞"/>
            </a:pPr>
            <a:endPar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09538" indent="0" algn="just" eaLnBrk="1" hangingPunct="1">
              <a:spcBef>
                <a:spcPts val="600"/>
              </a:spcBef>
              <a:buNone/>
            </a:pPr>
            <a:endPar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xmlns="" id="{9122E85B-D130-BDA9-630E-DE421E8E012A}"/>
              </a:ext>
            </a:extLst>
          </p:cNvPr>
          <p:cNvCxnSpPr>
            <a:cxnSpLocks/>
          </p:cNvCxnSpPr>
          <p:nvPr/>
        </p:nvCxnSpPr>
        <p:spPr>
          <a:xfrm>
            <a:off x="381000" y="990600"/>
            <a:ext cx="8238068"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3" name="Rectangle 2">
            <a:extLst>
              <a:ext uri="{FF2B5EF4-FFF2-40B4-BE49-F238E27FC236}">
                <a16:creationId xmlns:a16="http://schemas.microsoft.com/office/drawing/2014/main" xmlns="" id="{F6ABFF08-2CD7-AFE6-4EC0-BEA05536F2A7}"/>
              </a:ext>
            </a:extLst>
          </p:cNvPr>
          <p:cNvSpPr/>
          <p:nvPr/>
        </p:nvSpPr>
        <p:spPr>
          <a:xfrm>
            <a:off x="415553" y="5334000"/>
            <a:ext cx="5486517" cy="838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BS/Y </a:t>
            </a:r>
            <a:r>
              <a:rPr lang="en-US" altLang="en-US" sz="2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sĩ</a:t>
            </a: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dạy</a:t>
            </a: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 </a:t>
            </a:r>
            <a:r>
              <a:rPr lang="en-US" altLang="en-US" sz="2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tá</a:t>
            </a: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 </a:t>
            </a:r>
            <a:r>
              <a:rPr lang="en-US" altLang="en-US" sz="2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tá</a:t>
            </a: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thực</a:t>
            </a: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hiện</a:t>
            </a: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 </a:t>
            </a:r>
            <a:r>
              <a:rPr lang="en-US" altLang="en-US" sz="2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lệnh</a:t>
            </a: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endParaRPr lang="en-US" dirty="0"/>
          </a:p>
        </p:txBody>
      </p:sp>
      <p:pic>
        <p:nvPicPr>
          <p:cNvPr id="1026" name="Picture 2" descr="Vẻ bất khuất của phụ nữ Việt thời chiến - Cổng Thông Tin Hội Liên hiệp Phụ  nữ Việt Nam">
            <a:extLst>
              <a:ext uri="{FF2B5EF4-FFF2-40B4-BE49-F238E27FC236}">
                <a16:creationId xmlns:a16="http://schemas.microsoft.com/office/drawing/2014/main" xmlns="" id="{FD7168F0-3A7C-25E4-379F-4261FB021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2978" y="2785452"/>
            <a:ext cx="2675468" cy="16689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ó một Viện Quân Y anh hùng ở chiến trường B5 bắc Quảng Trị ảnh 1">
            <a:extLst>
              <a:ext uri="{FF2B5EF4-FFF2-40B4-BE49-F238E27FC236}">
                <a16:creationId xmlns:a16="http://schemas.microsoft.com/office/drawing/2014/main" xmlns="" id="{D1D6A0A2-569E-C418-972A-D0A2F5F101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2978" y="1114427"/>
            <a:ext cx="2675468" cy="15525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A79AA540-6B14-EAF5-229F-67B2A98F9F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2979" y="4572890"/>
            <a:ext cx="2675468" cy="1675510"/>
          </a:xfrm>
          <a:prstGeom prst="rect">
            <a:avLst/>
          </a:prstGeom>
        </p:spPr>
      </p:pic>
      <p:sp>
        <p:nvSpPr>
          <p:cNvPr id="7" name="Arrow: Down 6">
            <a:extLst>
              <a:ext uri="{FF2B5EF4-FFF2-40B4-BE49-F238E27FC236}">
                <a16:creationId xmlns:a16="http://schemas.microsoft.com/office/drawing/2014/main" xmlns="" id="{FDE4D0F6-33C5-7881-3905-FA3AB7F44DA2}"/>
              </a:ext>
            </a:extLst>
          </p:cNvPr>
          <p:cNvSpPr/>
          <p:nvPr/>
        </p:nvSpPr>
        <p:spPr>
          <a:xfrm>
            <a:off x="2892111" y="5029200"/>
            <a:ext cx="533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839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xmlns="" id="{B7A4E3A1-F931-6125-8CA4-C969D0B8BB03}"/>
              </a:ext>
            </a:extLst>
          </p:cNvPr>
          <p:cNvGraphicFramePr/>
          <p:nvPr>
            <p:extLst>
              <p:ext uri="{D42A27DB-BD31-4B8C-83A1-F6EECF244321}">
                <p14:modId xmlns:p14="http://schemas.microsoft.com/office/powerpoint/2010/main" val="1488868446"/>
              </p:ext>
            </p:extLst>
          </p:nvPr>
        </p:nvGraphicFramePr>
        <p:xfrm>
          <a:off x="372533" y="3204696"/>
          <a:ext cx="8763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1" name="TextBox 8">
            <a:extLst>
              <a:ext uri="{FF2B5EF4-FFF2-40B4-BE49-F238E27FC236}">
                <a16:creationId xmlns:a16="http://schemas.microsoft.com/office/drawing/2014/main" xmlns="" id="{C8097CF7-62AF-BD1F-49BF-D1937AFE28F3}"/>
              </a:ext>
            </a:extLst>
          </p:cNvPr>
          <p:cNvSpPr txBox="1">
            <a:spLocks noChangeArrowheads="1"/>
          </p:cNvSpPr>
          <p:nvPr/>
        </p:nvSpPr>
        <p:spPr bwMode="auto">
          <a:xfrm>
            <a:off x="1198559" y="5507681"/>
            <a:ext cx="1143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20000"/>
              </a:spcBef>
              <a:buClr>
                <a:schemeClr val="accent1"/>
              </a:buClr>
              <a:buSzPct val="85000"/>
            </a:pPr>
            <a:r>
              <a:rPr lang="en-US" altLang="en-US" sz="2400" b="1" dirty="0">
                <a:latin typeface="Calibri" panose="020F0502020204030204" pitchFamily="34" charset="0"/>
                <a:cs typeface="Arial" panose="020B0604020202020204" pitchFamily="34" charset="0"/>
              </a:rPr>
              <a:t>1945</a:t>
            </a:r>
          </a:p>
        </p:txBody>
      </p:sp>
      <p:sp>
        <p:nvSpPr>
          <p:cNvPr id="17412" name="TextBox 15">
            <a:extLst>
              <a:ext uri="{FF2B5EF4-FFF2-40B4-BE49-F238E27FC236}">
                <a16:creationId xmlns:a16="http://schemas.microsoft.com/office/drawing/2014/main" xmlns="" id="{9A1C69B9-C496-D632-49B1-BD233B5BE2FD}"/>
              </a:ext>
            </a:extLst>
          </p:cNvPr>
          <p:cNvSpPr txBox="1">
            <a:spLocks noChangeArrowheads="1"/>
          </p:cNvSpPr>
          <p:nvPr/>
        </p:nvSpPr>
        <p:spPr bwMode="auto">
          <a:xfrm>
            <a:off x="4220633" y="4641040"/>
            <a:ext cx="10668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lnSpc>
                <a:spcPct val="90000"/>
              </a:lnSpc>
              <a:spcBef>
                <a:spcPct val="20000"/>
              </a:spcBef>
              <a:buClr>
                <a:schemeClr val="accent1"/>
              </a:buClr>
              <a:buSzPct val="85000"/>
              <a:defRPr sz="2400" b="1">
                <a:latin typeface="Calibri" panose="020F0502020204030204" pitchFamily="34" charset="0"/>
                <a:ea typeface="MS PGothic" panose="020B0600070205080204" pitchFamily="34" charset="-128"/>
              </a:defRPr>
            </a:lvl1pPr>
            <a:lvl2pPr marL="742950" indent="-285750">
              <a:defRPr sz="2800">
                <a:ea typeface="MS PGothic" panose="020B0600070205080204" pitchFamily="34" charset="-128"/>
              </a:defRPr>
            </a:lvl2pPr>
            <a:lvl3pPr marL="1143000" indent="-228600">
              <a:defRPr sz="2800">
                <a:ea typeface="MS PGothic" panose="020B0600070205080204" pitchFamily="34" charset="-128"/>
              </a:defRPr>
            </a:lvl3pPr>
            <a:lvl4pPr marL="1600200" indent="-228600">
              <a:defRPr sz="2800">
                <a:ea typeface="MS PGothic" panose="020B0600070205080204" pitchFamily="34" charset="-128"/>
              </a:defRPr>
            </a:lvl4pPr>
            <a:lvl5pPr marL="2057400" indent="-228600">
              <a:defRPr sz="2800">
                <a:ea typeface="MS PGothic" panose="020B0600070205080204" pitchFamily="34" charset="-128"/>
              </a:defRPr>
            </a:lvl5pPr>
            <a:lvl6pPr marL="2514600" indent="-228600" eaLnBrk="0" fontAlgn="base" hangingPunct="0">
              <a:spcBef>
                <a:spcPct val="0"/>
              </a:spcBef>
              <a:spcAft>
                <a:spcPct val="0"/>
              </a:spcAft>
              <a:defRPr sz="2800">
                <a:ea typeface="MS PGothic" panose="020B0600070205080204" pitchFamily="34" charset="-128"/>
              </a:defRPr>
            </a:lvl6pPr>
            <a:lvl7pPr marL="2971800" indent="-228600" eaLnBrk="0" fontAlgn="base" hangingPunct="0">
              <a:spcBef>
                <a:spcPct val="0"/>
              </a:spcBef>
              <a:spcAft>
                <a:spcPct val="0"/>
              </a:spcAft>
              <a:defRPr sz="2800">
                <a:ea typeface="MS PGothic" panose="020B0600070205080204" pitchFamily="34" charset="-128"/>
              </a:defRPr>
            </a:lvl7pPr>
            <a:lvl8pPr marL="3429000" indent="-228600" eaLnBrk="0" fontAlgn="base" hangingPunct="0">
              <a:spcBef>
                <a:spcPct val="0"/>
              </a:spcBef>
              <a:spcAft>
                <a:spcPct val="0"/>
              </a:spcAft>
              <a:defRPr sz="2800">
                <a:ea typeface="MS PGothic" panose="020B0600070205080204" pitchFamily="34" charset="-128"/>
              </a:defRPr>
            </a:lvl8pPr>
            <a:lvl9pPr marL="3886200" indent="-228600" eaLnBrk="0" fontAlgn="base" hangingPunct="0">
              <a:spcBef>
                <a:spcPct val="0"/>
              </a:spcBef>
              <a:spcAft>
                <a:spcPct val="0"/>
              </a:spcAft>
              <a:defRPr sz="2800">
                <a:ea typeface="MS PGothic" panose="020B0600070205080204" pitchFamily="34" charset="-128"/>
              </a:defRPr>
            </a:lvl9pPr>
          </a:lstStyle>
          <a:p>
            <a:r>
              <a:rPr lang="en-US" altLang="en-US" dirty="0"/>
              <a:t>1993</a:t>
            </a:r>
          </a:p>
        </p:txBody>
      </p:sp>
      <p:sp>
        <p:nvSpPr>
          <p:cNvPr id="17413" name="TextBox 16">
            <a:extLst>
              <a:ext uri="{FF2B5EF4-FFF2-40B4-BE49-F238E27FC236}">
                <a16:creationId xmlns:a16="http://schemas.microsoft.com/office/drawing/2014/main" xmlns="" id="{5ACA2F18-E59C-70AD-DC1C-2920DC089AD6}"/>
              </a:ext>
            </a:extLst>
          </p:cNvPr>
          <p:cNvSpPr txBox="1">
            <a:spLocks noChangeArrowheads="1"/>
          </p:cNvSpPr>
          <p:nvPr/>
        </p:nvSpPr>
        <p:spPr bwMode="auto">
          <a:xfrm>
            <a:off x="6096000" y="3649043"/>
            <a:ext cx="9413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20000"/>
              </a:spcBef>
              <a:buClr>
                <a:schemeClr val="accent1"/>
              </a:buClr>
              <a:buSzPct val="85000"/>
            </a:pPr>
            <a:r>
              <a:rPr lang="en-US" altLang="en-US" sz="2400" b="1" dirty="0">
                <a:solidFill>
                  <a:srgbClr val="FF0000"/>
                </a:solidFill>
                <a:latin typeface="Calibri" panose="020F0502020204030204" pitchFamily="34" charset="0"/>
                <a:cs typeface="Arial" panose="020B0604020202020204" pitchFamily="34" charset="0"/>
              </a:rPr>
              <a:t>2007</a:t>
            </a:r>
          </a:p>
        </p:txBody>
      </p:sp>
      <p:sp>
        <p:nvSpPr>
          <p:cNvPr id="10" name="TextBox 9">
            <a:extLst>
              <a:ext uri="{FF2B5EF4-FFF2-40B4-BE49-F238E27FC236}">
                <a16:creationId xmlns:a16="http://schemas.microsoft.com/office/drawing/2014/main" xmlns="" id="{E8FFCC63-03EF-868D-D44E-F9FE59F9C78F}"/>
              </a:ext>
            </a:extLst>
          </p:cNvPr>
          <p:cNvSpPr txBox="1"/>
          <p:nvPr/>
        </p:nvSpPr>
        <p:spPr bwMode="auto">
          <a:xfrm>
            <a:off x="1315607" y="1844216"/>
            <a:ext cx="517065" cy="3442322"/>
          </a:xfrm>
          <a:prstGeom prst="rect">
            <a:avLst/>
          </a:prstGeom>
          <a:noFill/>
          <a:ln w="9525">
            <a:noFill/>
            <a:miter lim="800000"/>
            <a:headEnd/>
            <a:tailEnd/>
          </a:ln>
          <a:effectLst/>
        </p:spPr>
        <p:txBody>
          <a:bodyPr vert="vert270" wrap="square">
            <a:spAutoFit/>
          </a:bodyPr>
          <a:lstStyle>
            <a:defPPr>
              <a:defRPr lang="en-US"/>
            </a:defPPr>
            <a:lvl1pPr>
              <a:lnSpc>
                <a:spcPct val="90000"/>
              </a:lnSpc>
              <a:spcBef>
                <a:spcPct val="20000"/>
              </a:spcBef>
              <a:buClr>
                <a:schemeClr val="accent1"/>
              </a:buClr>
              <a:buSzPct val="85000"/>
              <a:defRPr sz="2400" b="1">
                <a:solidFill>
                  <a:srgbClr val="0000FF"/>
                </a:solidFill>
              </a:defRPr>
            </a:lvl1pPr>
          </a:lstStyle>
          <a:p>
            <a:pPr>
              <a:defRPr/>
            </a:pPr>
            <a:r>
              <a:rPr lang="en-US" dirty="0" err="1">
                <a:solidFill>
                  <a:schemeClr val="tx1"/>
                </a:solidFill>
                <a:latin typeface="Arial" charset="0"/>
              </a:rPr>
              <a:t>Sơ</a:t>
            </a:r>
            <a:r>
              <a:rPr lang="en-US" dirty="0">
                <a:solidFill>
                  <a:schemeClr val="tx1"/>
                </a:solidFill>
                <a:latin typeface="Arial" charset="0"/>
              </a:rPr>
              <a:t> </a:t>
            </a:r>
            <a:r>
              <a:rPr lang="en-US" dirty="0" err="1">
                <a:solidFill>
                  <a:schemeClr val="tx1"/>
                </a:solidFill>
                <a:latin typeface="Arial" charset="0"/>
              </a:rPr>
              <a:t>cấp</a:t>
            </a:r>
            <a:endParaRPr lang="en-US" dirty="0">
              <a:solidFill>
                <a:schemeClr val="tx1"/>
              </a:solidFill>
              <a:latin typeface="Arial" charset="0"/>
            </a:endParaRPr>
          </a:p>
        </p:txBody>
      </p:sp>
      <p:sp>
        <p:nvSpPr>
          <p:cNvPr id="20" name="TextBox 19">
            <a:extLst>
              <a:ext uri="{FF2B5EF4-FFF2-40B4-BE49-F238E27FC236}">
                <a16:creationId xmlns:a16="http://schemas.microsoft.com/office/drawing/2014/main" xmlns="" id="{7FE5D9E8-B184-4F83-AAE3-C4CD03365290}"/>
              </a:ext>
            </a:extLst>
          </p:cNvPr>
          <p:cNvSpPr txBox="1"/>
          <p:nvPr/>
        </p:nvSpPr>
        <p:spPr bwMode="auto">
          <a:xfrm>
            <a:off x="2178727" y="1810418"/>
            <a:ext cx="517065" cy="3154952"/>
          </a:xfrm>
          <a:prstGeom prst="rect">
            <a:avLst/>
          </a:prstGeom>
          <a:noFill/>
          <a:ln w="9525">
            <a:noFill/>
            <a:miter lim="800000"/>
            <a:headEnd/>
            <a:tailEnd/>
          </a:ln>
          <a:effectLst/>
        </p:spPr>
        <p:txBody>
          <a:bodyPr vert="vert270" wrap="square">
            <a:spAutoFit/>
          </a:bodyPr>
          <a:lstStyle>
            <a:defPPr>
              <a:defRPr lang="en-US"/>
            </a:defPPr>
            <a:lvl1pPr>
              <a:lnSpc>
                <a:spcPct val="90000"/>
              </a:lnSpc>
              <a:spcBef>
                <a:spcPct val="20000"/>
              </a:spcBef>
              <a:buClr>
                <a:schemeClr val="accent1"/>
              </a:buClr>
              <a:buSzPct val="85000"/>
              <a:defRPr sz="2400" b="1">
                <a:solidFill>
                  <a:srgbClr val="0000FF"/>
                </a:solidFill>
              </a:defRPr>
            </a:lvl1pPr>
          </a:lstStyle>
          <a:p>
            <a:pPr>
              <a:defRPr/>
            </a:pPr>
            <a:r>
              <a:rPr lang="en-US" dirty="0" err="1">
                <a:solidFill>
                  <a:schemeClr val="tx1"/>
                </a:solidFill>
                <a:latin typeface="Arial" charset="0"/>
              </a:rPr>
              <a:t>Trung</a:t>
            </a:r>
            <a:r>
              <a:rPr lang="en-US" dirty="0">
                <a:solidFill>
                  <a:schemeClr val="tx1"/>
                </a:solidFill>
                <a:latin typeface="Arial" charset="0"/>
              </a:rPr>
              <a:t> </a:t>
            </a:r>
            <a:r>
              <a:rPr lang="en-US" dirty="0" err="1">
                <a:solidFill>
                  <a:schemeClr val="tx1"/>
                </a:solidFill>
                <a:latin typeface="Arial" charset="0"/>
              </a:rPr>
              <a:t>cấp</a:t>
            </a:r>
            <a:r>
              <a:rPr lang="en-US" dirty="0">
                <a:solidFill>
                  <a:schemeClr val="tx1"/>
                </a:solidFill>
                <a:latin typeface="Arial" charset="0"/>
              </a:rPr>
              <a:t> </a:t>
            </a:r>
          </a:p>
        </p:txBody>
      </p:sp>
      <p:sp>
        <p:nvSpPr>
          <p:cNvPr id="21" name="TextBox 20">
            <a:extLst>
              <a:ext uri="{FF2B5EF4-FFF2-40B4-BE49-F238E27FC236}">
                <a16:creationId xmlns:a16="http://schemas.microsoft.com/office/drawing/2014/main" xmlns="" id="{D0DE5869-0FAF-3C51-5278-6067385F93FE}"/>
              </a:ext>
            </a:extLst>
          </p:cNvPr>
          <p:cNvSpPr txBox="1"/>
          <p:nvPr/>
        </p:nvSpPr>
        <p:spPr bwMode="auto">
          <a:xfrm>
            <a:off x="3278981" y="2052454"/>
            <a:ext cx="517065" cy="2670879"/>
          </a:xfrm>
          <a:prstGeom prst="rect">
            <a:avLst/>
          </a:prstGeom>
          <a:noFill/>
          <a:ln w="9525">
            <a:noFill/>
            <a:miter lim="800000"/>
            <a:headEnd/>
            <a:tailEnd/>
          </a:ln>
          <a:effectLst/>
        </p:spPr>
        <p:txBody>
          <a:bodyPr vert="vert270" wrap="square">
            <a:spAutoFit/>
          </a:bodyPr>
          <a:lstStyle>
            <a:defPPr>
              <a:defRPr lang="en-US"/>
            </a:defPPr>
            <a:lvl1pPr>
              <a:lnSpc>
                <a:spcPct val="90000"/>
              </a:lnSpc>
              <a:spcBef>
                <a:spcPct val="20000"/>
              </a:spcBef>
              <a:buClr>
                <a:schemeClr val="accent1"/>
              </a:buClr>
              <a:buSzPct val="85000"/>
              <a:defRPr sz="2400" b="1">
                <a:solidFill>
                  <a:srgbClr val="0000FF"/>
                </a:solidFill>
              </a:defRPr>
            </a:lvl1pPr>
          </a:lstStyle>
          <a:p>
            <a:pPr>
              <a:defRPr/>
            </a:pPr>
            <a:r>
              <a:rPr lang="en-US" dirty="0" err="1">
                <a:solidFill>
                  <a:schemeClr val="tx1"/>
                </a:solidFill>
                <a:latin typeface="Arial" charset="0"/>
              </a:rPr>
              <a:t>Thí</a:t>
            </a:r>
            <a:r>
              <a:rPr lang="en-US" dirty="0">
                <a:solidFill>
                  <a:schemeClr val="tx1"/>
                </a:solidFill>
                <a:latin typeface="Arial" charset="0"/>
              </a:rPr>
              <a:t> </a:t>
            </a:r>
            <a:r>
              <a:rPr lang="en-US" dirty="0" err="1">
                <a:solidFill>
                  <a:schemeClr val="tx1"/>
                </a:solidFill>
                <a:latin typeface="Arial" charset="0"/>
              </a:rPr>
              <a:t>điểm</a:t>
            </a:r>
            <a:r>
              <a:rPr lang="en-US" dirty="0">
                <a:solidFill>
                  <a:schemeClr val="tx1"/>
                </a:solidFill>
                <a:latin typeface="Arial" charset="0"/>
              </a:rPr>
              <a:t> CNĐD</a:t>
            </a:r>
          </a:p>
        </p:txBody>
      </p:sp>
      <p:sp>
        <p:nvSpPr>
          <p:cNvPr id="22" name="TextBox 21">
            <a:extLst>
              <a:ext uri="{FF2B5EF4-FFF2-40B4-BE49-F238E27FC236}">
                <a16:creationId xmlns:a16="http://schemas.microsoft.com/office/drawing/2014/main" xmlns="" id="{2439E75A-0DBE-7A01-C3E9-24C93584DBDB}"/>
              </a:ext>
            </a:extLst>
          </p:cNvPr>
          <p:cNvSpPr txBox="1"/>
          <p:nvPr/>
        </p:nvSpPr>
        <p:spPr bwMode="auto">
          <a:xfrm>
            <a:off x="4294693" y="1524001"/>
            <a:ext cx="517065" cy="2934606"/>
          </a:xfrm>
          <a:prstGeom prst="rect">
            <a:avLst/>
          </a:prstGeom>
          <a:noFill/>
          <a:ln w="9525">
            <a:noFill/>
            <a:miter lim="800000"/>
            <a:headEnd/>
            <a:tailEnd/>
          </a:ln>
          <a:effectLst/>
        </p:spPr>
        <p:txBody>
          <a:bodyPr vert="vert270" wrap="square">
            <a:spAutoFit/>
          </a:bodyPr>
          <a:lstStyle>
            <a:defPPr>
              <a:defRPr lang="en-US"/>
            </a:defPPr>
            <a:lvl1pPr>
              <a:lnSpc>
                <a:spcPct val="90000"/>
              </a:lnSpc>
              <a:spcBef>
                <a:spcPct val="20000"/>
              </a:spcBef>
              <a:buClr>
                <a:schemeClr val="accent1"/>
              </a:buClr>
              <a:buSzPct val="85000"/>
              <a:defRPr sz="2400" b="1">
                <a:solidFill>
                  <a:srgbClr val="0000FF"/>
                </a:solidFill>
              </a:defRPr>
            </a:lvl1pPr>
          </a:lstStyle>
          <a:p>
            <a:pPr>
              <a:defRPr/>
            </a:pPr>
            <a:r>
              <a:rPr lang="en-US" dirty="0">
                <a:solidFill>
                  <a:schemeClr val="accent6">
                    <a:lumMod val="75000"/>
                  </a:schemeClr>
                </a:solidFill>
                <a:latin typeface="Arial" charset="0"/>
              </a:rPr>
              <a:t>Cao </a:t>
            </a:r>
            <a:r>
              <a:rPr lang="en-US" dirty="0" err="1">
                <a:solidFill>
                  <a:schemeClr val="accent6">
                    <a:lumMod val="75000"/>
                  </a:schemeClr>
                </a:solidFill>
                <a:latin typeface="Arial" charset="0"/>
              </a:rPr>
              <a:t>đẳng</a:t>
            </a:r>
            <a:r>
              <a:rPr lang="en-US" dirty="0">
                <a:solidFill>
                  <a:schemeClr val="accent6">
                    <a:lumMod val="75000"/>
                  </a:schemeClr>
                </a:solidFill>
                <a:latin typeface="Arial" charset="0"/>
              </a:rPr>
              <a:t> </a:t>
            </a:r>
            <a:r>
              <a:rPr lang="en-US" dirty="0" err="1">
                <a:solidFill>
                  <a:schemeClr val="accent6">
                    <a:lumMod val="75000"/>
                  </a:schemeClr>
                </a:solidFill>
                <a:latin typeface="Arial" charset="0"/>
              </a:rPr>
              <a:t>từ</a:t>
            </a:r>
            <a:r>
              <a:rPr lang="en-US" dirty="0">
                <a:solidFill>
                  <a:schemeClr val="accent6">
                    <a:lumMod val="75000"/>
                  </a:schemeClr>
                </a:solidFill>
                <a:latin typeface="Arial" charset="0"/>
              </a:rPr>
              <a:t> TC</a:t>
            </a:r>
          </a:p>
        </p:txBody>
      </p:sp>
      <p:sp>
        <p:nvSpPr>
          <p:cNvPr id="23" name="TextBox 22">
            <a:extLst>
              <a:ext uri="{FF2B5EF4-FFF2-40B4-BE49-F238E27FC236}">
                <a16:creationId xmlns:a16="http://schemas.microsoft.com/office/drawing/2014/main" xmlns="" id="{F6941F77-523F-C16B-3810-646FC51B41DA}"/>
              </a:ext>
            </a:extLst>
          </p:cNvPr>
          <p:cNvSpPr txBox="1"/>
          <p:nvPr/>
        </p:nvSpPr>
        <p:spPr bwMode="auto">
          <a:xfrm>
            <a:off x="5238915" y="2386104"/>
            <a:ext cx="517065" cy="1839609"/>
          </a:xfrm>
          <a:prstGeom prst="rect">
            <a:avLst/>
          </a:prstGeom>
          <a:noFill/>
          <a:ln w="9525">
            <a:noFill/>
            <a:miter lim="800000"/>
            <a:headEnd/>
            <a:tailEnd/>
          </a:ln>
          <a:effectLst/>
        </p:spPr>
        <p:txBody>
          <a:bodyPr vert="vert270">
            <a:spAutoFit/>
          </a:bodyPr>
          <a:lstStyle>
            <a:defPPr>
              <a:defRPr lang="en-US"/>
            </a:defPPr>
            <a:lvl1pPr>
              <a:lnSpc>
                <a:spcPct val="90000"/>
              </a:lnSpc>
              <a:spcBef>
                <a:spcPct val="20000"/>
              </a:spcBef>
              <a:buClr>
                <a:schemeClr val="accent1"/>
              </a:buClr>
              <a:buSzPct val="85000"/>
              <a:defRPr sz="2400" b="1">
                <a:solidFill>
                  <a:srgbClr val="0000FF"/>
                </a:solidFill>
              </a:defRPr>
            </a:lvl1pPr>
          </a:lstStyle>
          <a:p>
            <a:pPr algn="ctr">
              <a:defRPr/>
            </a:pPr>
            <a:r>
              <a:rPr lang="en-US" dirty="0" err="1">
                <a:solidFill>
                  <a:srgbClr val="FF0000"/>
                </a:solidFill>
                <a:latin typeface="Arial" charset="0"/>
              </a:rPr>
              <a:t>Cử</a:t>
            </a:r>
            <a:r>
              <a:rPr lang="en-US" dirty="0">
                <a:solidFill>
                  <a:srgbClr val="FF0000"/>
                </a:solidFill>
                <a:latin typeface="Arial" charset="0"/>
              </a:rPr>
              <a:t> </a:t>
            </a:r>
            <a:r>
              <a:rPr lang="en-US" dirty="0" err="1">
                <a:solidFill>
                  <a:srgbClr val="FF0000"/>
                </a:solidFill>
                <a:latin typeface="Arial" charset="0"/>
              </a:rPr>
              <a:t>nhân</a:t>
            </a:r>
            <a:endParaRPr lang="en-US" dirty="0">
              <a:latin typeface="Arial" charset="0"/>
            </a:endParaRPr>
          </a:p>
        </p:txBody>
      </p:sp>
      <p:sp>
        <p:nvSpPr>
          <p:cNvPr id="24" name="TextBox 23">
            <a:extLst>
              <a:ext uri="{FF2B5EF4-FFF2-40B4-BE49-F238E27FC236}">
                <a16:creationId xmlns:a16="http://schemas.microsoft.com/office/drawing/2014/main" xmlns="" id="{C96881CD-DE7F-287F-DE16-D1C1716C63B4}"/>
              </a:ext>
            </a:extLst>
          </p:cNvPr>
          <p:cNvSpPr txBox="1"/>
          <p:nvPr/>
        </p:nvSpPr>
        <p:spPr bwMode="auto">
          <a:xfrm>
            <a:off x="6311108" y="1818096"/>
            <a:ext cx="923330" cy="1981200"/>
          </a:xfrm>
          <a:prstGeom prst="rect">
            <a:avLst/>
          </a:prstGeom>
          <a:noFill/>
          <a:ln w="9525">
            <a:noFill/>
            <a:miter lim="800000"/>
            <a:headEnd/>
            <a:tailEnd/>
          </a:ln>
          <a:effectLst/>
        </p:spPr>
        <p:txBody>
          <a:bodyPr vert="vert270">
            <a:spAutoFit/>
          </a:bodyPr>
          <a:lstStyle/>
          <a:p>
            <a:pPr algn="ctr">
              <a:lnSpc>
                <a:spcPct val="90000"/>
              </a:lnSpc>
              <a:spcBef>
                <a:spcPct val="20000"/>
              </a:spcBef>
              <a:buClr>
                <a:schemeClr val="accent1"/>
              </a:buClr>
              <a:buSzPct val="85000"/>
              <a:defRPr/>
            </a:pPr>
            <a:r>
              <a:rPr lang="en-US" sz="2400" b="1" dirty="0" err="1" smtClean="0">
                <a:solidFill>
                  <a:srgbClr val="FF0000"/>
                </a:solidFill>
                <a:latin typeface="Arial" charset="0"/>
              </a:rPr>
              <a:t>Thạc</a:t>
            </a:r>
            <a:r>
              <a:rPr lang="en-US" sz="2400" b="1" dirty="0" smtClean="0">
                <a:solidFill>
                  <a:srgbClr val="FF0000"/>
                </a:solidFill>
                <a:latin typeface="Arial" charset="0"/>
              </a:rPr>
              <a:t> </a:t>
            </a:r>
            <a:r>
              <a:rPr lang="en-US" sz="2400" b="1" dirty="0" err="1">
                <a:solidFill>
                  <a:srgbClr val="FF0000"/>
                </a:solidFill>
                <a:latin typeface="Arial" charset="0"/>
              </a:rPr>
              <a:t>sĩ</a:t>
            </a:r>
            <a:r>
              <a:rPr lang="en-US" sz="2400" b="1" dirty="0">
                <a:solidFill>
                  <a:srgbClr val="FF0000"/>
                </a:solidFill>
                <a:latin typeface="Arial" charset="0"/>
              </a:rPr>
              <a:t>/CKI</a:t>
            </a:r>
            <a:endParaRPr lang="en-US" sz="2400" dirty="0">
              <a:solidFill>
                <a:srgbClr val="FF0000"/>
              </a:solidFill>
              <a:effectLst>
                <a:outerShdw blurRad="38100" dist="38100" dir="2700000" algn="tl">
                  <a:srgbClr val="000000">
                    <a:alpha val="43137"/>
                  </a:srgbClr>
                </a:outerShdw>
              </a:effectLst>
              <a:latin typeface="Arial" charset="0"/>
            </a:endParaRPr>
          </a:p>
          <a:p>
            <a:pPr>
              <a:lnSpc>
                <a:spcPct val="90000"/>
              </a:lnSpc>
              <a:spcBef>
                <a:spcPct val="20000"/>
              </a:spcBef>
              <a:buClr>
                <a:schemeClr val="accent1"/>
              </a:buClr>
              <a:buSzPct val="85000"/>
              <a:defRPr/>
            </a:pPr>
            <a:endParaRPr lang="en-US" sz="2400" b="1" dirty="0">
              <a:solidFill>
                <a:srgbClr val="FF0000"/>
              </a:solidFill>
              <a:latin typeface="Arial" charset="0"/>
            </a:endParaRPr>
          </a:p>
        </p:txBody>
      </p:sp>
      <p:sp>
        <p:nvSpPr>
          <p:cNvPr id="15" name="TextBox 14">
            <a:extLst>
              <a:ext uri="{FF2B5EF4-FFF2-40B4-BE49-F238E27FC236}">
                <a16:creationId xmlns:a16="http://schemas.microsoft.com/office/drawing/2014/main" xmlns="" id="{AE1476C4-63BD-1887-5138-B0D4225FBA2C}"/>
              </a:ext>
            </a:extLst>
          </p:cNvPr>
          <p:cNvSpPr txBox="1"/>
          <p:nvPr/>
        </p:nvSpPr>
        <p:spPr bwMode="auto">
          <a:xfrm>
            <a:off x="7458251" y="1260630"/>
            <a:ext cx="517065" cy="1781175"/>
          </a:xfrm>
          <a:prstGeom prst="rect">
            <a:avLst/>
          </a:prstGeom>
          <a:noFill/>
          <a:ln w="9525">
            <a:noFill/>
            <a:miter lim="800000"/>
            <a:headEnd/>
            <a:tailEnd/>
          </a:ln>
          <a:effectLst/>
        </p:spPr>
        <p:txBody>
          <a:bodyPr vert="vert270" wrap="square">
            <a:spAutoFit/>
          </a:bodyPr>
          <a:lstStyle/>
          <a:p>
            <a:pPr>
              <a:lnSpc>
                <a:spcPct val="90000"/>
              </a:lnSpc>
              <a:spcBef>
                <a:spcPct val="20000"/>
              </a:spcBef>
              <a:buClr>
                <a:schemeClr val="accent1"/>
              </a:buClr>
              <a:buSzPct val="85000"/>
              <a:defRPr/>
            </a:pPr>
            <a:r>
              <a:rPr lang="en-US" sz="2400" b="1" dirty="0" smtClean="0">
                <a:solidFill>
                  <a:srgbClr val="FF0000"/>
                </a:solidFill>
                <a:latin typeface="Arial" charset="0"/>
              </a:rPr>
              <a:t>TS/CK2</a:t>
            </a:r>
            <a:endParaRPr lang="en-US" sz="2400" b="1" dirty="0">
              <a:solidFill>
                <a:srgbClr val="FF0000"/>
              </a:solidFill>
              <a:latin typeface="Arial" charset="0"/>
            </a:endParaRPr>
          </a:p>
        </p:txBody>
      </p:sp>
      <p:sp>
        <p:nvSpPr>
          <p:cNvPr id="17421" name="TextBox 16">
            <a:extLst>
              <a:ext uri="{FF2B5EF4-FFF2-40B4-BE49-F238E27FC236}">
                <a16:creationId xmlns:a16="http://schemas.microsoft.com/office/drawing/2014/main" xmlns="" id="{FF35A96E-2E46-2C95-523C-3939DF986059}"/>
              </a:ext>
            </a:extLst>
          </p:cNvPr>
          <p:cNvSpPr txBox="1">
            <a:spLocks noChangeArrowheads="1"/>
          </p:cNvSpPr>
          <p:nvPr/>
        </p:nvSpPr>
        <p:spPr bwMode="auto">
          <a:xfrm>
            <a:off x="7164541" y="3263589"/>
            <a:ext cx="12192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MS PGothic" panose="020B0600070205080204" pitchFamily="34" charset="-128"/>
              </a:defRPr>
            </a:lvl1pPr>
            <a:lvl2pPr marL="742950" indent="-285750">
              <a:defRPr sz="2800">
                <a:solidFill>
                  <a:schemeClr val="tx1"/>
                </a:solidFill>
                <a:latin typeface="Arial" panose="020B0604020202020204" pitchFamily="34" charset="0"/>
                <a:ea typeface="MS PGothic" panose="020B0600070205080204" pitchFamily="34" charset="-128"/>
              </a:defRPr>
            </a:lvl2pPr>
            <a:lvl3pPr marL="1143000" indent="-228600">
              <a:defRPr sz="2800">
                <a:solidFill>
                  <a:schemeClr val="tx1"/>
                </a:solidFill>
                <a:latin typeface="Arial" panose="020B0604020202020204" pitchFamily="34" charset="0"/>
                <a:ea typeface="MS PGothic" panose="020B0600070205080204" pitchFamily="34" charset="-128"/>
              </a:defRPr>
            </a:lvl3pPr>
            <a:lvl4pPr marL="1600200" indent="-228600">
              <a:defRPr sz="2800">
                <a:solidFill>
                  <a:schemeClr val="tx1"/>
                </a:solidFill>
                <a:latin typeface="Arial" panose="020B0604020202020204" pitchFamily="34" charset="0"/>
                <a:ea typeface="MS PGothic" panose="020B0600070205080204" pitchFamily="34" charset="-128"/>
              </a:defRPr>
            </a:lvl4pPr>
            <a:lvl5pPr marL="2057400" indent="-228600">
              <a:defRPr sz="28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20000"/>
              </a:spcBef>
              <a:buClr>
                <a:schemeClr val="accent1"/>
              </a:buClr>
              <a:buSzPct val="85000"/>
            </a:pPr>
            <a:r>
              <a:rPr lang="en-US" altLang="en-US" sz="2400" b="1" dirty="0">
                <a:solidFill>
                  <a:srgbClr val="FF0000"/>
                </a:solidFill>
                <a:latin typeface="Calibri" panose="020F0502020204030204" pitchFamily="34" charset="0"/>
                <a:cs typeface="Arial" panose="020B0604020202020204" pitchFamily="34" charset="0"/>
              </a:rPr>
              <a:t>2019</a:t>
            </a:r>
          </a:p>
        </p:txBody>
      </p:sp>
      <p:sp>
        <p:nvSpPr>
          <p:cNvPr id="2" name="Rectangle 2">
            <a:extLst>
              <a:ext uri="{FF2B5EF4-FFF2-40B4-BE49-F238E27FC236}">
                <a16:creationId xmlns:a16="http://schemas.microsoft.com/office/drawing/2014/main" xmlns="" id="{4B53AF0C-8C6C-9860-8C82-02660D39751D}"/>
              </a:ext>
            </a:extLst>
          </p:cNvPr>
          <p:cNvSpPr>
            <a:spLocks noGrp="1" noChangeArrowheads="1"/>
          </p:cNvSpPr>
          <p:nvPr>
            <p:ph type="title"/>
          </p:nvPr>
        </p:nvSpPr>
        <p:spPr bwMode="auto">
          <a:xfrm>
            <a:off x="323227" y="308896"/>
            <a:ext cx="8812306" cy="60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ts val="2500"/>
              </a:lnSpc>
            </a:pP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Sự</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phát</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triển</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hệ</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thống</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đào</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tạo</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ĐDVN </a:t>
            </a:r>
            <a:endParaRPr lang="en-US" altLang="en-US" sz="3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CF0A3056-685E-B8EF-E949-0002E5A9DB8A}"/>
              </a:ext>
            </a:extLst>
          </p:cNvPr>
          <p:cNvSpPr txBox="1"/>
          <p:nvPr/>
        </p:nvSpPr>
        <p:spPr>
          <a:xfrm>
            <a:off x="192891" y="1319633"/>
            <a:ext cx="4610400" cy="461665"/>
          </a:xfrm>
          <a:prstGeom prst="rect">
            <a:avLst/>
          </a:prstGeom>
          <a:noFill/>
        </p:spPr>
        <p:txBody>
          <a:bodyPr wrap="square" rtlCol="0">
            <a:spAutoFit/>
          </a:bodyPr>
          <a:lstStyle/>
          <a:p>
            <a:r>
              <a:rPr lang="en-US" sz="2400" b="1" dirty="0" err="1"/>
              <a:t>Triết</a:t>
            </a:r>
            <a:r>
              <a:rPr lang="en-US" sz="2400" b="1" dirty="0"/>
              <a:t> </a:t>
            </a:r>
            <a:r>
              <a:rPr lang="en-US" sz="2400" b="1" dirty="0" err="1"/>
              <a:t>lý</a:t>
            </a:r>
            <a:r>
              <a:rPr lang="en-US" sz="2400" b="1" dirty="0"/>
              <a:t> </a:t>
            </a:r>
            <a:r>
              <a:rPr lang="en-US" sz="2400" b="1" dirty="0" err="1"/>
              <a:t>điều</a:t>
            </a:r>
            <a:r>
              <a:rPr lang="en-US" sz="2400" b="1" dirty="0"/>
              <a:t> </a:t>
            </a:r>
            <a:r>
              <a:rPr lang="en-US" sz="2400" b="1" dirty="0" err="1"/>
              <a:t>dưỡng</a:t>
            </a:r>
            <a:r>
              <a:rPr lang="en-US" sz="2400" b="1" dirty="0"/>
              <a:t> </a:t>
            </a:r>
            <a:r>
              <a:rPr lang="en-US" sz="2400" b="1" dirty="0" err="1"/>
              <a:t>trước</a:t>
            </a:r>
            <a:r>
              <a:rPr lang="en-US" sz="2400" b="1" dirty="0"/>
              <a:t> </a:t>
            </a:r>
            <a:r>
              <a:rPr lang="en-US" sz="2400" b="1" dirty="0" err="1"/>
              <a:t>đây</a:t>
            </a:r>
            <a:endParaRPr lang="en-US" sz="2400" b="1" dirty="0"/>
          </a:p>
        </p:txBody>
      </p:sp>
      <p:sp>
        <p:nvSpPr>
          <p:cNvPr id="4" name="TextBox 3">
            <a:extLst>
              <a:ext uri="{FF2B5EF4-FFF2-40B4-BE49-F238E27FC236}">
                <a16:creationId xmlns:a16="http://schemas.microsoft.com/office/drawing/2014/main" xmlns="" id="{2117B7E6-2B86-AABC-777B-3C96D3614276}"/>
              </a:ext>
            </a:extLst>
          </p:cNvPr>
          <p:cNvSpPr txBox="1"/>
          <p:nvPr/>
        </p:nvSpPr>
        <p:spPr>
          <a:xfrm>
            <a:off x="4152600" y="5592394"/>
            <a:ext cx="4610400" cy="461665"/>
          </a:xfrm>
          <a:prstGeom prst="rect">
            <a:avLst/>
          </a:prstGeom>
          <a:noFill/>
        </p:spPr>
        <p:txBody>
          <a:bodyPr wrap="square" rtlCol="0">
            <a:spAutoFit/>
          </a:bodyPr>
          <a:lstStyle/>
          <a:p>
            <a:r>
              <a:rPr lang="en-US" sz="2400" b="1" dirty="0" err="1">
                <a:solidFill>
                  <a:schemeClr val="accent6">
                    <a:lumMod val="75000"/>
                  </a:schemeClr>
                </a:solidFill>
              </a:rPr>
              <a:t>Triết</a:t>
            </a:r>
            <a:r>
              <a:rPr lang="en-US" sz="2400" b="1" dirty="0">
                <a:solidFill>
                  <a:schemeClr val="accent6">
                    <a:lumMod val="75000"/>
                  </a:schemeClr>
                </a:solidFill>
              </a:rPr>
              <a:t> </a:t>
            </a:r>
            <a:r>
              <a:rPr lang="en-US" sz="2400" b="1" dirty="0" err="1">
                <a:solidFill>
                  <a:schemeClr val="accent6">
                    <a:lumMod val="75000"/>
                  </a:schemeClr>
                </a:solidFill>
              </a:rPr>
              <a:t>lý</a:t>
            </a:r>
            <a:r>
              <a:rPr lang="en-US" sz="2400" b="1" dirty="0">
                <a:solidFill>
                  <a:schemeClr val="accent6">
                    <a:lumMod val="75000"/>
                  </a:schemeClr>
                </a:solidFill>
              </a:rPr>
              <a:t> </a:t>
            </a:r>
            <a:r>
              <a:rPr lang="en-US" sz="2400" b="1" dirty="0" err="1">
                <a:solidFill>
                  <a:schemeClr val="accent6">
                    <a:lumMod val="75000"/>
                  </a:schemeClr>
                </a:solidFill>
              </a:rPr>
              <a:t>điều</a:t>
            </a:r>
            <a:r>
              <a:rPr lang="en-US" sz="2400" b="1" dirty="0">
                <a:solidFill>
                  <a:schemeClr val="accent6">
                    <a:lumMod val="75000"/>
                  </a:schemeClr>
                </a:solidFill>
              </a:rPr>
              <a:t> </a:t>
            </a:r>
            <a:r>
              <a:rPr lang="en-US" sz="2400" b="1" dirty="0" err="1">
                <a:solidFill>
                  <a:schemeClr val="accent6">
                    <a:lumMod val="75000"/>
                  </a:schemeClr>
                </a:solidFill>
              </a:rPr>
              <a:t>dưỡng</a:t>
            </a:r>
            <a:r>
              <a:rPr lang="en-US" sz="2400" b="1" dirty="0">
                <a:solidFill>
                  <a:schemeClr val="accent6">
                    <a:lumMod val="75000"/>
                  </a:schemeClr>
                </a:solidFill>
              </a:rPr>
              <a:t> </a:t>
            </a:r>
            <a:r>
              <a:rPr lang="en-US" sz="2400" b="1" dirty="0" err="1">
                <a:solidFill>
                  <a:schemeClr val="accent6">
                    <a:lumMod val="75000"/>
                  </a:schemeClr>
                </a:solidFill>
              </a:rPr>
              <a:t>ngày</a:t>
            </a:r>
            <a:r>
              <a:rPr lang="en-US" sz="2400" b="1" dirty="0">
                <a:solidFill>
                  <a:schemeClr val="accent6">
                    <a:lumMod val="75000"/>
                  </a:schemeClr>
                </a:solidFill>
              </a:rPr>
              <a:t> nay</a:t>
            </a:r>
          </a:p>
        </p:txBody>
      </p:sp>
    </p:spTree>
    <p:extLst>
      <p:ext uri="{BB962C8B-B14F-4D97-AF65-F5344CB8AC3E}">
        <p14:creationId xmlns:p14="http://schemas.microsoft.com/office/powerpoint/2010/main" val="50000675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xmlns="" id="{54831590-5FC8-4552-A27F-6F9D4FC59DD5}"/>
              </a:ext>
            </a:extLst>
          </p:cNvPr>
          <p:cNvGraphicFramePr/>
          <p:nvPr/>
        </p:nvGraphicFramePr>
        <p:xfrm>
          <a:off x="4097864" y="883788"/>
          <a:ext cx="4741335" cy="3046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28600" y="861838"/>
            <a:ext cx="4114799" cy="5262979"/>
          </a:xfrm>
          <a:prstGeom prst="rect">
            <a:avLst/>
          </a:prstGeom>
          <a:noFill/>
        </p:spPr>
        <p:txBody>
          <a:bodyPr wrap="square" rtlCol="0">
            <a:spAutoFit/>
          </a:bodyPr>
          <a:lstStyle/>
          <a:p>
            <a:pPr marL="342900" indent="-342900" algn="just">
              <a:buFont typeface="HGGothicE" panose="020B0909000000000000" pitchFamily="49" charset="-128"/>
              <a:buChar char="☞"/>
            </a:pPr>
            <a:r>
              <a:rPr lang="en-US" sz="2400" dirty="0" err="1">
                <a:effectLst>
                  <a:outerShdw blurRad="38100" dist="38100" dir="2700000" algn="tl">
                    <a:srgbClr val="000000">
                      <a:alpha val="43137"/>
                    </a:srgbClr>
                  </a:outerShdw>
                </a:effectLst>
                <a:latin typeface="Times New Roman" pitchFamily="18" charset="0"/>
                <a:cs typeface="Times New Roman" pitchFamily="18" charset="0"/>
              </a:rPr>
              <a:t>Thiếu</a:t>
            </a:r>
            <a:r>
              <a:rPr lang="en-US" sz="2400" dirty="0">
                <a:effectLst>
                  <a:outerShdw blurRad="38100" dist="38100" dir="2700000" algn="tl">
                    <a:srgbClr val="000000">
                      <a:alpha val="43137"/>
                    </a:srgbClr>
                  </a:outerShdw>
                </a:effectLst>
                <a:latin typeface="Times New Roman" pitchFamily="18" charset="0"/>
                <a:cs typeface="Times New Roman" pitchFamily="18" charset="0"/>
              </a:rPr>
              <a:t> ĐD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phạm</a:t>
            </a:r>
            <a:r>
              <a:rPr lang="en-US" sz="2400" dirty="0">
                <a:effectLst>
                  <a:outerShdw blurRad="38100" dist="38100" dir="2700000" algn="tl">
                    <a:srgbClr val="000000">
                      <a:alpha val="43137"/>
                    </a:srgbClr>
                  </a:outerShdw>
                </a:effectLst>
                <a:latin typeface="Times New Roman" pitchFamily="18" charset="0"/>
                <a:cs typeface="Times New Roman" pitchFamily="18" charset="0"/>
              </a:rPr>
              <a:t> vi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toàn</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cầu</a:t>
            </a:r>
            <a:r>
              <a:rPr lang="en-US" sz="2400" dirty="0">
                <a:effectLst>
                  <a:outerShdw blurRad="38100" dist="38100" dir="2700000" algn="tl">
                    <a:srgbClr val="000000">
                      <a:alpha val="43137"/>
                    </a:srgbClr>
                  </a:outerShdw>
                </a:effectLst>
                <a:latin typeface="Times New Roman" pitchFamily="18" charset="0"/>
                <a:cs typeface="Times New Roman" pitchFamily="18" charset="0"/>
              </a:rPr>
              <a:t> -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càng</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thiếu</a:t>
            </a:r>
            <a:r>
              <a:rPr lang="en-US" sz="2400" dirty="0">
                <a:effectLst>
                  <a:outerShdw blurRad="38100" dist="38100" dir="2700000" algn="tl">
                    <a:srgbClr val="000000">
                      <a:alpha val="43137"/>
                    </a:srgbClr>
                  </a:outerShdw>
                </a:effectLst>
                <a:latin typeface="Times New Roman" pitchFamily="18" charset="0"/>
                <a:cs typeface="Times New Roman" pitchFamily="18" charset="0"/>
              </a:rPr>
              <a:t>!</a:t>
            </a:r>
          </a:p>
          <a:p>
            <a:pPr marL="342900" indent="-342900" algn="just">
              <a:buFont typeface="HGGothicE" panose="020B0909000000000000" pitchFamily="49" charset="-128"/>
              <a:buChar char="☞"/>
            </a:pP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just">
              <a:buFont typeface="HGGothicE" panose="020B0909000000000000" pitchFamily="49" charset="-128"/>
              <a:buChar char="☞"/>
            </a:pPr>
            <a:r>
              <a:rPr lang="en-US" sz="2400" dirty="0" err="1">
                <a:effectLst>
                  <a:outerShdw blurRad="38100" dist="38100" dir="2700000" algn="tl">
                    <a:srgbClr val="000000">
                      <a:alpha val="43137"/>
                    </a:srgbClr>
                  </a:outerShdw>
                </a:effectLst>
                <a:latin typeface="Times New Roman" pitchFamily="18" charset="0"/>
                <a:cs typeface="Times New Roman" pitchFamily="18" charset="0"/>
              </a:rPr>
              <a:t>Chính</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phủ</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ký</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Thỏa</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thuận</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thừa</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nhận</a:t>
            </a:r>
            <a:r>
              <a:rPr lang="en-US" sz="2400" dirty="0">
                <a:effectLst>
                  <a:outerShdw blurRad="38100" dist="38100" dir="2700000" algn="tl">
                    <a:srgbClr val="000000">
                      <a:alpha val="43137"/>
                    </a:srgbClr>
                  </a:outerShdw>
                </a:effectLst>
                <a:latin typeface="Times New Roman" pitchFamily="18" charset="0"/>
                <a:cs typeface="Times New Roman" pitchFamily="18" charset="0"/>
              </a:rPr>
              <a:t> ĐD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khối</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ASEAN</a:t>
            </a:r>
          </a:p>
          <a:p>
            <a:pPr marL="342900" indent="-342900" algn="just">
              <a:buFont typeface="HGGothicE" panose="020B0909000000000000" pitchFamily="49" charset="-128"/>
              <a:buChar char="☞"/>
            </a:pP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just">
              <a:buFont typeface="HGGothicE" panose="020B0909000000000000" pitchFamily="49" charset="-128"/>
              <a:buChar char="☞"/>
            </a:pPr>
            <a:r>
              <a:rPr lang="en-US" sz="2400" dirty="0" err="1">
                <a:effectLst>
                  <a:outerShdw blurRad="38100" dist="38100" dir="2700000" algn="tl">
                    <a:srgbClr val="000000">
                      <a:alpha val="43137"/>
                    </a:srgbClr>
                  </a:outerShdw>
                </a:effectLst>
                <a:latin typeface="Times New Roman" pitchFamily="18" charset="0"/>
                <a:cs typeface="Times New Roman" pitchFamily="18" charset="0"/>
              </a:rPr>
              <a:t>Hệ</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thống</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tư</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nhân</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phát</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triển</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&amp;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tăng</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sức</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cạnh</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tranh</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với</a:t>
            </a:r>
            <a:r>
              <a:rPr lang="en-US" sz="2400" dirty="0">
                <a:effectLst>
                  <a:outerShdw blurRad="38100" dist="38100" dir="2700000" algn="tl">
                    <a:srgbClr val="000000">
                      <a:alpha val="43137"/>
                    </a:srgbClr>
                  </a:outerShdw>
                </a:effectLst>
                <a:latin typeface="Times New Roman" pitchFamily="18" charset="0"/>
                <a:cs typeface="Times New Roman" pitchFamily="18" charset="0"/>
              </a:rPr>
              <a:t> y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tế</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công</a:t>
            </a: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just">
              <a:buFont typeface="HGGothicE" panose="020B0909000000000000" pitchFamily="49" charset="-128"/>
              <a:buChar char="☞"/>
            </a:pP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just">
              <a:buFont typeface="HGGothicE" panose="020B0909000000000000" pitchFamily="49" charset="-128"/>
              <a:buChar char="☞"/>
            </a:pPr>
            <a:r>
              <a:rPr lang="en-US" sz="2400" dirty="0">
                <a:effectLst>
                  <a:outerShdw blurRad="38100" dist="38100" dir="2700000" algn="tl">
                    <a:srgbClr val="000000">
                      <a:alpha val="43137"/>
                    </a:srgbClr>
                  </a:outerShdw>
                </a:effectLst>
                <a:latin typeface="Times New Roman" pitchFamily="18" charset="0"/>
                <a:cs typeface="Times New Roman" pitchFamily="18" charset="0"/>
              </a:rPr>
              <a:t>BV TỰ CHỦ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tạo</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cơ</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hội</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cho</a:t>
            </a:r>
            <a:r>
              <a:rPr lang="en-US" sz="2400" dirty="0">
                <a:effectLst>
                  <a:outerShdw blurRad="38100" dist="38100" dir="2700000" algn="tl">
                    <a:srgbClr val="000000">
                      <a:alpha val="43137"/>
                    </a:srgbClr>
                  </a:outerShdw>
                </a:effectLst>
                <a:latin typeface="Times New Roman" pitchFamily="18" charset="0"/>
                <a:cs typeface="Times New Roman" pitchFamily="18" charset="0"/>
              </a:rPr>
              <a:t> ĐD/HS/KTV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trình</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độ</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cao</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kỹ</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năng</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giỏi</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có</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nhiều</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lựa</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chọn</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việc</a:t>
            </a:r>
            <a:r>
              <a:rPr lang="en-US" sz="240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a:effectLst>
                  <a:outerShdw blurRad="38100" dist="38100" dir="2700000" algn="tl">
                    <a:srgbClr val="000000">
                      <a:alpha val="43137"/>
                    </a:srgbClr>
                  </a:outerShdw>
                </a:effectLst>
                <a:latin typeface="Times New Roman" pitchFamily="18" charset="0"/>
                <a:cs typeface="Times New Roman" pitchFamily="18" charset="0"/>
              </a:rPr>
              <a:t>làm</a:t>
            </a: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2" descr="POLICY BRIEF">
            <a:extLst>
              <a:ext uri="{FF2B5EF4-FFF2-40B4-BE49-F238E27FC236}">
                <a16:creationId xmlns:a16="http://schemas.microsoft.com/office/drawing/2014/main" xmlns="" id="{CC303D48-7CA6-0D73-D3CC-34C03E8B1C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3930777"/>
            <a:ext cx="4421344" cy="224142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xmlns="" id="{7A7C81DD-CADD-23B8-ED59-550964B3E109}"/>
              </a:ext>
            </a:extLst>
          </p:cNvPr>
          <p:cNvSpPr>
            <a:spLocks noGrp="1" noChangeArrowheads="1"/>
          </p:cNvSpPr>
          <p:nvPr>
            <p:ph type="title"/>
          </p:nvPr>
        </p:nvSpPr>
        <p:spPr bwMode="auto">
          <a:xfrm>
            <a:off x="323227" y="256334"/>
            <a:ext cx="8812306" cy="60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ts val="2500"/>
              </a:lnSpc>
            </a:pP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Điều</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dưỡng</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hiện</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nay (1)</a:t>
            </a:r>
            <a:endParaRPr lang="en-US" altLang="en-US" sz="3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384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Rectangle 6">
            <a:extLst>
              <a:ext uri="{FF2B5EF4-FFF2-40B4-BE49-F238E27FC236}">
                <a16:creationId xmlns:a16="http://schemas.microsoft.com/office/drawing/2014/main" xmlns="" id="{33FFD90B-9449-7111-1CBF-708C337E2BF3}"/>
              </a:ext>
            </a:extLst>
          </p:cNvPr>
          <p:cNvSpPr>
            <a:spLocks noChangeArrowheads="1"/>
          </p:cNvSpPr>
          <p:nvPr/>
        </p:nvSpPr>
        <p:spPr bwMode="gray">
          <a:xfrm>
            <a:off x="1038225" y="2432050"/>
            <a:ext cx="4191000" cy="703263"/>
          </a:xfrm>
          <a:prstGeom prst="rect">
            <a:avLst/>
          </a:prstGeom>
          <a:noFill/>
          <a:ln>
            <a:noFill/>
          </a:ln>
          <a:effectLst/>
          <a:extLst>
            <a:ext uri="{909E8E84-426E-40DD-AFC4-6F175D3DCCD1}">
              <a14:hiddenFill xmlns:a14="http://schemas.microsoft.com/office/drawing/2010/main">
                <a:gradFill rotWithShape="1">
                  <a:gsLst>
                    <a:gs pos="0">
                      <a:schemeClr val="hlink">
                        <a:gamma/>
                        <a:tint val="0"/>
                        <a:invGamma/>
                        <a:alpha val="0"/>
                      </a:schemeClr>
                    </a:gs>
                    <a:gs pos="100000">
                      <a:schemeClr val="hlink">
                        <a:alpha val="39999"/>
                      </a:scheme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n-US"/>
          </a:p>
        </p:txBody>
      </p:sp>
      <p:sp>
        <p:nvSpPr>
          <p:cNvPr id="56327" name="Rectangle 7">
            <a:extLst>
              <a:ext uri="{FF2B5EF4-FFF2-40B4-BE49-F238E27FC236}">
                <a16:creationId xmlns:a16="http://schemas.microsoft.com/office/drawing/2014/main" xmlns="" id="{2DB4A1AC-ADB5-B80B-2179-81A916382000}"/>
              </a:ext>
            </a:extLst>
          </p:cNvPr>
          <p:cNvSpPr>
            <a:spLocks noChangeArrowheads="1"/>
          </p:cNvSpPr>
          <p:nvPr/>
        </p:nvSpPr>
        <p:spPr bwMode="gray">
          <a:xfrm>
            <a:off x="1038225" y="3149600"/>
            <a:ext cx="4267200" cy="822325"/>
          </a:xfrm>
          <a:prstGeom prst="rect">
            <a:avLst/>
          </a:prstGeom>
          <a:noFill/>
          <a:ln>
            <a:noFill/>
          </a:ln>
          <a:effectLst/>
          <a:extLst>
            <a:ext uri="{909E8E84-426E-40DD-AFC4-6F175D3DCCD1}">
              <a14:hiddenFill xmlns:a14="http://schemas.microsoft.com/office/drawing/2010/main">
                <a:gradFill rotWithShape="1">
                  <a:gsLst>
                    <a:gs pos="0">
                      <a:schemeClr val="accent2">
                        <a:gamma/>
                        <a:tint val="0"/>
                        <a:invGamma/>
                        <a:alpha val="0"/>
                      </a:schemeClr>
                    </a:gs>
                    <a:gs pos="100000">
                      <a:schemeClr val="accent2">
                        <a:alpha val="39999"/>
                      </a:scheme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n-US"/>
          </a:p>
        </p:txBody>
      </p:sp>
      <p:sp>
        <p:nvSpPr>
          <p:cNvPr id="56328" name="Rectangle 8">
            <a:extLst>
              <a:ext uri="{FF2B5EF4-FFF2-40B4-BE49-F238E27FC236}">
                <a16:creationId xmlns:a16="http://schemas.microsoft.com/office/drawing/2014/main" xmlns="" id="{4726F41C-731A-58F8-5916-0B87BE265E90}"/>
              </a:ext>
            </a:extLst>
          </p:cNvPr>
          <p:cNvSpPr>
            <a:spLocks noChangeArrowheads="1"/>
          </p:cNvSpPr>
          <p:nvPr/>
        </p:nvSpPr>
        <p:spPr bwMode="gray">
          <a:xfrm>
            <a:off x="1038225" y="3978275"/>
            <a:ext cx="3810000" cy="817563"/>
          </a:xfrm>
          <a:prstGeom prst="rect">
            <a:avLst/>
          </a:prstGeom>
          <a:noFill/>
          <a:ln>
            <a:noFill/>
          </a:ln>
          <a:effectLst/>
          <a:extLst>
            <a:ext uri="{909E8E84-426E-40DD-AFC4-6F175D3DCCD1}">
              <a14:hiddenFill xmlns:a14="http://schemas.microsoft.com/office/drawing/2010/main">
                <a:gradFill rotWithShape="1">
                  <a:gsLst>
                    <a:gs pos="0">
                      <a:schemeClr val="hlink">
                        <a:gamma/>
                        <a:tint val="0"/>
                        <a:invGamma/>
                        <a:alpha val="0"/>
                      </a:schemeClr>
                    </a:gs>
                    <a:gs pos="100000">
                      <a:schemeClr val="hlink">
                        <a:alpha val="39999"/>
                      </a:scheme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n-US"/>
          </a:p>
        </p:txBody>
      </p:sp>
      <p:sp>
        <p:nvSpPr>
          <p:cNvPr id="56329" name="Rectangle 9">
            <a:extLst>
              <a:ext uri="{FF2B5EF4-FFF2-40B4-BE49-F238E27FC236}">
                <a16:creationId xmlns:a16="http://schemas.microsoft.com/office/drawing/2014/main" xmlns="" id="{23ACBA5B-2521-E263-AB78-209F782D29D5}"/>
              </a:ext>
            </a:extLst>
          </p:cNvPr>
          <p:cNvSpPr>
            <a:spLocks noChangeArrowheads="1"/>
          </p:cNvSpPr>
          <p:nvPr/>
        </p:nvSpPr>
        <p:spPr bwMode="gray">
          <a:xfrm>
            <a:off x="1038225" y="4818063"/>
            <a:ext cx="3200400" cy="822325"/>
          </a:xfrm>
          <a:prstGeom prst="rect">
            <a:avLst/>
          </a:prstGeom>
          <a:noFill/>
          <a:ln>
            <a:noFill/>
          </a:ln>
          <a:effectLst/>
          <a:extLst>
            <a:ext uri="{909E8E84-426E-40DD-AFC4-6F175D3DCCD1}">
              <a14:hiddenFill xmlns:a14="http://schemas.microsoft.com/office/drawing/2010/main">
                <a:gradFill rotWithShape="1">
                  <a:gsLst>
                    <a:gs pos="0">
                      <a:schemeClr val="accent2">
                        <a:gamma/>
                        <a:tint val="0"/>
                        <a:invGamma/>
                        <a:alpha val="0"/>
                      </a:schemeClr>
                    </a:gs>
                    <a:gs pos="100000">
                      <a:schemeClr val="accent2">
                        <a:alpha val="39999"/>
                      </a:scheme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n-US"/>
          </a:p>
        </p:txBody>
      </p:sp>
      <p:sp>
        <p:nvSpPr>
          <p:cNvPr id="56330" name="Rectangle 10">
            <a:extLst>
              <a:ext uri="{FF2B5EF4-FFF2-40B4-BE49-F238E27FC236}">
                <a16:creationId xmlns:a16="http://schemas.microsoft.com/office/drawing/2014/main" xmlns="" id="{00B0AF8A-2CD4-018F-1804-622B1A6428C8}"/>
              </a:ext>
            </a:extLst>
          </p:cNvPr>
          <p:cNvSpPr>
            <a:spLocks noChangeArrowheads="1"/>
          </p:cNvSpPr>
          <p:nvPr/>
        </p:nvSpPr>
        <p:spPr bwMode="gray">
          <a:xfrm>
            <a:off x="1038225" y="5656263"/>
            <a:ext cx="2514600" cy="806450"/>
          </a:xfrm>
          <a:prstGeom prst="rect">
            <a:avLst/>
          </a:prstGeom>
          <a:noFill/>
          <a:ln>
            <a:noFill/>
          </a:ln>
          <a:effectLst/>
          <a:extLst>
            <a:ext uri="{909E8E84-426E-40DD-AFC4-6F175D3DCCD1}">
              <a14:hiddenFill xmlns:a14="http://schemas.microsoft.com/office/drawing/2010/main">
                <a:gradFill rotWithShape="1">
                  <a:gsLst>
                    <a:gs pos="0">
                      <a:schemeClr val="hlink">
                        <a:gamma/>
                        <a:tint val="0"/>
                        <a:invGamma/>
                        <a:alpha val="0"/>
                      </a:schemeClr>
                    </a:gs>
                    <a:gs pos="100000">
                      <a:schemeClr val="hlink">
                        <a:alpha val="39999"/>
                      </a:schemeClr>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endParaRPr lang="en-US"/>
          </a:p>
        </p:txBody>
      </p:sp>
      <p:sp>
        <p:nvSpPr>
          <p:cNvPr id="56332" name="Line 12">
            <a:extLst>
              <a:ext uri="{FF2B5EF4-FFF2-40B4-BE49-F238E27FC236}">
                <a16:creationId xmlns:a16="http://schemas.microsoft.com/office/drawing/2014/main" xmlns="" id="{F4CD9D07-249E-CC5A-3A17-84455767E8F7}"/>
              </a:ext>
            </a:extLst>
          </p:cNvPr>
          <p:cNvSpPr>
            <a:spLocks noChangeShapeType="1"/>
          </p:cNvSpPr>
          <p:nvPr/>
        </p:nvSpPr>
        <p:spPr bwMode="gray">
          <a:xfrm flipH="1">
            <a:off x="912174" y="5513878"/>
            <a:ext cx="2392363" cy="1587"/>
          </a:xfrm>
          <a:prstGeom prst="line">
            <a:avLst/>
          </a:prstGeom>
          <a:noFill/>
          <a:ln w="19050" cap="rnd">
            <a:solidFill>
              <a:srgbClr val="5F5F5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6334" name="Line 14">
            <a:extLst>
              <a:ext uri="{FF2B5EF4-FFF2-40B4-BE49-F238E27FC236}">
                <a16:creationId xmlns:a16="http://schemas.microsoft.com/office/drawing/2014/main" xmlns="" id="{2AB30701-AD12-49CF-5B81-6A3BB7D89E7E}"/>
              </a:ext>
            </a:extLst>
          </p:cNvPr>
          <p:cNvSpPr>
            <a:spLocks noChangeShapeType="1"/>
          </p:cNvSpPr>
          <p:nvPr/>
        </p:nvSpPr>
        <p:spPr bwMode="gray">
          <a:xfrm flipH="1">
            <a:off x="914400" y="3976688"/>
            <a:ext cx="3287713" cy="1587"/>
          </a:xfrm>
          <a:prstGeom prst="line">
            <a:avLst/>
          </a:prstGeom>
          <a:noFill/>
          <a:ln w="19050" cap="rnd">
            <a:solidFill>
              <a:srgbClr val="5F5F5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6335" name="Line 15">
            <a:extLst>
              <a:ext uri="{FF2B5EF4-FFF2-40B4-BE49-F238E27FC236}">
                <a16:creationId xmlns:a16="http://schemas.microsoft.com/office/drawing/2014/main" xmlns="" id="{EFBB2064-60E4-992A-92F4-86442219203B}"/>
              </a:ext>
            </a:extLst>
          </p:cNvPr>
          <p:cNvSpPr>
            <a:spLocks noChangeShapeType="1"/>
          </p:cNvSpPr>
          <p:nvPr/>
        </p:nvSpPr>
        <p:spPr bwMode="gray">
          <a:xfrm flipH="1">
            <a:off x="914400" y="3143250"/>
            <a:ext cx="3765550" cy="1588"/>
          </a:xfrm>
          <a:prstGeom prst="line">
            <a:avLst/>
          </a:prstGeom>
          <a:noFill/>
          <a:ln w="19050" cap="rnd">
            <a:solidFill>
              <a:srgbClr val="5F5F5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6336" name="Line 16">
            <a:extLst>
              <a:ext uri="{FF2B5EF4-FFF2-40B4-BE49-F238E27FC236}">
                <a16:creationId xmlns:a16="http://schemas.microsoft.com/office/drawing/2014/main" xmlns="" id="{212D1DFB-CAE2-93D7-CB52-C259537A7BAF}"/>
              </a:ext>
            </a:extLst>
          </p:cNvPr>
          <p:cNvSpPr>
            <a:spLocks noChangeShapeType="1"/>
          </p:cNvSpPr>
          <p:nvPr/>
        </p:nvSpPr>
        <p:spPr bwMode="gray">
          <a:xfrm flipH="1">
            <a:off x="914400" y="2432050"/>
            <a:ext cx="4184650" cy="1588"/>
          </a:xfrm>
          <a:prstGeom prst="line">
            <a:avLst/>
          </a:prstGeom>
          <a:noFill/>
          <a:ln w="19050" cap="rnd">
            <a:solidFill>
              <a:srgbClr val="5F5F5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6337" name="Line 17">
            <a:extLst>
              <a:ext uri="{FF2B5EF4-FFF2-40B4-BE49-F238E27FC236}">
                <a16:creationId xmlns:a16="http://schemas.microsoft.com/office/drawing/2014/main" xmlns="" id="{085A9556-D6E8-EA2D-6559-C527C56BEF87}"/>
              </a:ext>
            </a:extLst>
          </p:cNvPr>
          <p:cNvSpPr>
            <a:spLocks noChangeShapeType="1"/>
          </p:cNvSpPr>
          <p:nvPr/>
        </p:nvSpPr>
        <p:spPr bwMode="gray">
          <a:xfrm>
            <a:off x="929746" y="2432050"/>
            <a:ext cx="1588" cy="711200"/>
          </a:xfrm>
          <a:prstGeom prst="line">
            <a:avLst/>
          </a:prstGeom>
          <a:noFill/>
          <a:ln w="9525">
            <a:solidFill>
              <a:srgbClr val="808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6338" name="Line 18">
            <a:extLst>
              <a:ext uri="{FF2B5EF4-FFF2-40B4-BE49-F238E27FC236}">
                <a16:creationId xmlns:a16="http://schemas.microsoft.com/office/drawing/2014/main" xmlns="" id="{68D4C6EF-9265-5756-FC27-12D731D8C238}"/>
              </a:ext>
            </a:extLst>
          </p:cNvPr>
          <p:cNvSpPr>
            <a:spLocks noChangeShapeType="1"/>
          </p:cNvSpPr>
          <p:nvPr/>
        </p:nvSpPr>
        <p:spPr bwMode="gray">
          <a:xfrm>
            <a:off x="929746" y="3143250"/>
            <a:ext cx="1588" cy="841375"/>
          </a:xfrm>
          <a:prstGeom prst="line">
            <a:avLst/>
          </a:prstGeom>
          <a:noFill/>
          <a:ln w="9525">
            <a:solidFill>
              <a:srgbClr val="808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6339" name="Line 19">
            <a:extLst>
              <a:ext uri="{FF2B5EF4-FFF2-40B4-BE49-F238E27FC236}">
                <a16:creationId xmlns:a16="http://schemas.microsoft.com/office/drawing/2014/main" xmlns="" id="{813923E7-7D59-1407-3D6E-CB7159ED310D}"/>
              </a:ext>
            </a:extLst>
          </p:cNvPr>
          <p:cNvSpPr>
            <a:spLocks noChangeShapeType="1"/>
          </p:cNvSpPr>
          <p:nvPr/>
        </p:nvSpPr>
        <p:spPr bwMode="gray">
          <a:xfrm>
            <a:off x="929746" y="3984625"/>
            <a:ext cx="1588" cy="841375"/>
          </a:xfrm>
          <a:prstGeom prst="line">
            <a:avLst/>
          </a:prstGeom>
          <a:noFill/>
          <a:ln w="9525">
            <a:solidFill>
              <a:srgbClr val="808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6340" name="Line 20">
            <a:extLst>
              <a:ext uri="{FF2B5EF4-FFF2-40B4-BE49-F238E27FC236}">
                <a16:creationId xmlns:a16="http://schemas.microsoft.com/office/drawing/2014/main" xmlns="" id="{CD0CFF4D-53E3-B614-0417-793FDBABB8FE}"/>
              </a:ext>
            </a:extLst>
          </p:cNvPr>
          <p:cNvSpPr>
            <a:spLocks noChangeShapeType="1"/>
          </p:cNvSpPr>
          <p:nvPr/>
        </p:nvSpPr>
        <p:spPr bwMode="gray">
          <a:xfrm>
            <a:off x="929746" y="4826000"/>
            <a:ext cx="0" cy="771525"/>
          </a:xfrm>
          <a:prstGeom prst="line">
            <a:avLst/>
          </a:prstGeom>
          <a:noFill/>
          <a:ln w="9525">
            <a:solidFill>
              <a:srgbClr val="808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56342" name="Text Box 22">
            <a:extLst>
              <a:ext uri="{FF2B5EF4-FFF2-40B4-BE49-F238E27FC236}">
                <a16:creationId xmlns:a16="http://schemas.microsoft.com/office/drawing/2014/main" xmlns="" id="{6455A2AE-EEFA-7F41-A1EF-A9BB3D718F77}"/>
              </a:ext>
            </a:extLst>
          </p:cNvPr>
          <p:cNvSpPr txBox="1">
            <a:spLocks noChangeArrowheads="1"/>
          </p:cNvSpPr>
          <p:nvPr/>
        </p:nvSpPr>
        <p:spPr bwMode="auto">
          <a:xfrm>
            <a:off x="1151381" y="2630488"/>
            <a:ext cx="2288983"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0000"/>
              </a:lnSpc>
              <a:spcBef>
                <a:spcPts val="0"/>
              </a:spcBef>
              <a:spcAft>
                <a:spcPts val="600"/>
              </a:spcAft>
            </a:pPr>
            <a:r>
              <a:rPr lang="en-US" altLang="en-US" dirty="0" err="1">
                <a:solidFill>
                  <a:srgbClr val="000000"/>
                </a:solidFill>
                <a:effectLst>
                  <a:outerShdw blurRad="38100" dist="38100" dir="2700000" algn="tl">
                    <a:srgbClr val="000000">
                      <a:alpha val="43137"/>
                    </a:srgbClr>
                  </a:outerShdw>
                </a:effectLst>
                <a:latin typeface="Verdana" panose="020B0604030504040204" pitchFamily="34" charset="0"/>
              </a:rPr>
              <a:t>Hạng</a:t>
            </a:r>
            <a:r>
              <a:rPr lang="en-US" altLang="en-US" dirty="0">
                <a:solidFill>
                  <a:srgbClr val="000000"/>
                </a:solidFill>
                <a:effectLst>
                  <a:outerShdw blurRad="38100" dist="38100" dir="2700000" algn="tl">
                    <a:srgbClr val="000000">
                      <a:alpha val="43137"/>
                    </a:srgbClr>
                  </a:outerShdw>
                </a:effectLst>
                <a:latin typeface="Verdana" panose="020B0604030504040204" pitchFamily="34" charset="0"/>
              </a:rPr>
              <a:t> </a:t>
            </a:r>
            <a:r>
              <a:rPr lang="en-US" altLang="en-US" dirty="0">
                <a:effectLst>
                  <a:outerShdw blurRad="38100" dist="38100" dir="2700000" algn="tl">
                    <a:srgbClr val="000000">
                      <a:alpha val="43137"/>
                    </a:srgbClr>
                  </a:outerShdw>
                </a:effectLst>
                <a:latin typeface="Verdana" panose="020B0604030504040204" pitchFamily="34" charset="0"/>
              </a:rPr>
              <a:t>2    (</a:t>
            </a:r>
            <a:r>
              <a:rPr lang="en-US" dirty="0">
                <a:effectLst>
                  <a:outerShdw blurRad="38100" dist="38100" dir="2700000" algn="tl">
                    <a:srgbClr val="000000">
                      <a:alpha val="43137"/>
                    </a:srgbClr>
                  </a:outerShdw>
                </a:effectLst>
                <a:latin typeface="Verdana" panose="020B0604030504040204" pitchFamily="34" charset="0"/>
              </a:rPr>
              <a:t>116 )</a:t>
            </a:r>
          </a:p>
          <a:p>
            <a:pPr eaLnBrk="0" hangingPunct="0"/>
            <a:endParaRPr lang="en-US" altLang="en-US" sz="1400" dirty="0">
              <a:solidFill>
                <a:srgbClr val="000000"/>
              </a:solidFill>
              <a:latin typeface="Verdana" panose="020B0604030504040204" pitchFamily="34" charset="0"/>
            </a:endParaRPr>
          </a:p>
        </p:txBody>
      </p:sp>
      <p:sp>
        <p:nvSpPr>
          <p:cNvPr id="56343" name="Text Box 23">
            <a:extLst>
              <a:ext uri="{FF2B5EF4-FFF2-40B4-BE49-F238E27FC236}">
                <a16:creationId xmlns:a16="http://schemas.microsoft.com/office/drawing/2014/main" xmlns="" id="{54903167-B66E-F3C4-E99C-1A3D05F33279}"/>
              </a:ext>
            </a:extLst>
          </p:cNvPr>
          <p:cNvSpPr txBox="1">
            <a:spLocks noChangeArrowheads="1"/>
          </p:cNvSpPr>
          <p:nvPr/>
        </p:nvSpPr>
        <p:spPr bwMode="auto">
          <a:xfrm>
            <a:off x="1151381" y="3258910"/>
            <a:ext cx="23600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dirty="0" err="1">
                <a:solidFill>
                  <a:srgbClr val="000000"/>
                </a:solidFill>
                <a:effectLst>
                  <a:outerShdw blurRad="38100" dist="38100" dir="2700000" algn="tl">
                    <a:srgbClr val="000000">
                      <a:alpha val="43137"/>
                    </a:srgbClr>
                  </a:outerShdw>
                </a:effectLst>
                <a:latin typeface="Verdana" panose="020B0604030504040204" pitchFamily="34" charset="0"/>
              </a:rPr>
              <a:t>Hạng</a:t>
            </a:r>
            <a:r>
              <a:rPr lang="en-US" altLang="en-US" dirty="0">
                <a:solidFill>
                  <a:srgbClr val="000000"/>
                </a:solidFill>
                <a:effectLst>
                  <a:outerShdw blurRad="38100" dist="38100" dir="2700000" algn="tl">
                    <a:srgbClr val="000000">
                      <a:alpha val="43137"/>
                    </a:srgbClr>
                  </a:outerShdw>
                </a:effectLst>
                <a:latin typeface="Verdana" panose="020B0604030504040204" pitchFamily="34" charset="0"/>
              </a:rPr>
              <a:t> 3   </a:t>
            </a:r>
            <a:r>
              <a:rPr lang="en-US" altLang="en-US" dirty="0">
                <a:effectLst>
                  <a:outerShdw blurRad="38100" dist="38100" dir="2700000" algn="tl">
                    <a:srgbClr val="000000">
                      <a:alpha val="43137"/>
                    </a:srgbClr>
                  </a:outerShdw>
                </a:effectLst>
                <a:latin typeface="Verdana" panose="020B0604030504040204" pitchFamily="34" charset="0"/>
              </a:rPr>
              <a:t>(24.594)</a:t>
            </a:r>
          </a:p>
        </p:txBody>
      </p:sp>
      <p:sp>
        <p:nvSpPr>
          <p:cNvPr id="56344" name="Text Box 24">
            <a:extLst>
              <a:ext uri="{FF2B5EF4-FFF2-40B4-BE49-F238E27FC236}">
                <a16:creationId xmlns:a16="http://schemas.microsoft.com/office/drawing/2014/main" xmlns="" id="{F36ED73C-25FB-98CD-A2C3-68123317E325}"/>
              </a:ext>
            </a:extLst>
          </p:cNvPr>
          <p:cNvSpPr txBox="1">
            <a:spLocks noChangeArrowheads="1"/>
          </p:cNvSpPr>
          <p:nvPr/>
        </p:nvSpPr>
        <p:spPr bwMode="auto">
          <a:xfrm>
            <a:off x="1143299" y="4536422"/>
            <a:ext cx="31545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a:solidFill>
                  <a:srgbClr val="000000"/>
                </a:solidFill>
                <a:effectLst>
                  <a:outerShdw blurRad="38100" dist="38100" dir="2700000" algn="tl">
                    <a:srgbClr val="000000">
                      <a:alpha val="43137"/>
                    </a:srgbClr>
                  </a:outerShdw>
                </a:effectLst>
                <a:latin typeface="Verdana" panose="020B0604030504040204" pitchFamily="34" charset="0"/>
              </a:defRPr>
            </a:lvl1pPr>
          </a:lstStyle>
          <a:p>
            <a:r>
              <a:rPr lang="en-US" altLang="en-US" dirty="0" err="1">
                <a:solidFill>
                  <a:srgbClr val="FF0000"/>
                </a:solidFill>
              </a:rPr>
              <a:t>Hạng</a:t>
            </a:r>
            <a:r>
              <a:rPr lang="en-US" altLang="en-US" dirty="0">
                <a:solidFill>
                  <a:srgbClr val="FF0000"/>
                </a:solidFill>
              </a:rPr>
              <a:t> IV (82.191)</a:t>
            </a:r>
          </a:p>
        </p:txBody>
      </p:sp>
      <p:grpSp>
        <p:nvGrpSpPr>
          <p:cNvPr id="56347" name="Group 27">
            <a:extLst>
              <a:ext uri="{FF2B5EF4-FFF2-40B4-BE49-F238E27FC236}">
                <a16:creationId xmlns:a16="http://schemas.microsoft.com/office/drawing/2014/main" xmlns="" id="{665A3F2D-2F05-D9B0-4714-CE5C8F80BEB8}"/>
              </a:ext>
            </a:extLst>
          </p:cNvPr>
          <p:cNvGrpSpPr>
            <a:grpSpLocks/>
          </p:cNvGrpSpPr>
          <p:nvPr/>
        </p:nvGrpSpPr>
        <p:grpSpPr bwMode="auto">
          <a:xfrm>
            <a:off x="3417750" y="1595484"/>
            <a:ext cx="3398782" cy="3930556"/>
            <a:chOff x="1702" y="1253"/>
            <a:chExt cx="3855" cy="2825"/>
          </a:xfrm>
        </p:grpSpPr>
        <p:sp>
          <p:nvSpPr>
            <p:cNvPr id="56348" name="Freeform 28">
              <a:extLst>
                <a:ext uri="{FF2B5EF4-FFF2-40B4-BE49-F238E27FC236}">
                  <a16:creationId xmlns:a16="http://schemas.microsoft.com/office/drawing/2014/main" xmlns="" id="{16977B1B-C759-CE36-E9F0-20D24D329C38}"/>
                </a:ext>
              </a:extLst>
            </p:cNvPr>
            <p:cNvSpPr>
              <a:spLocks/>
            </p:cNvSpPr>
            <p:nvPr/>
          </p:nvSpPr>
          <p:spPr bwMode="gray">
            <a:xfrm>
              <a:off x="4877" y="3211"/>
              <a:ext cx="680" cy="866"/>
            </a:xfrm>
            <a:custGeom>
              <a:avLst/>
              <a:gdLst>
                <a:gd name="T0" fmla="*/ 399 w 847"/>
                <a:gd name="T1" fmla="*/ 1078 h 1079"/>
                <a:gd name="T2" fmla="*/ 0 w 847"/>
                <a:gd name="T3" fmla="*/ 459 h 1079"/>
                <a:gd name="T4" fmla="*/ 374 w 847"/>
                <a:gd name="T5" fmla="*/ 0 h 1079"/>
                <a:gd name="T6" fmla="*/ 846 w 847"/>
                <a:gd name="T7" fmla="*/ 536 h 1079"/>
                <a:gd name="T8" fmla="*/ 399 w 847"/>
                <a:gd name="T9" fmla="*/ 1078 h 1079"/>
              </a:gdLst>
              <a:ahLst/>
              <a:cxnLst>
                <a:cxn ang="0">
                  <a:pos x="T0" y="T1"/>
                </a:cxn>
                <a:cxn ang="0">
                  <a:pos x="T2" y="T3"/>
                </a:cxn>
                <a:cxn ang="0">
                  <a:pos x="T4" y="T5"/>
                </a:cxn>
                <a:cxn ang="0">
                  <a:pos x="T6" y="T7"/>
                </a:cxn>
                <a:cxn ang="0">
                  <a:pos x="T8" y="T9"/>
                </a:cxn>
              </a:cxnLst>
              <a:rect l="0" t="0" r="r" b="b"/>
              <a:pathLst>
                <a:path w="847" h="1079">
                  <a:moveTo>
                    <a:pt x="399" y="1078"/>
                  </a:moveTo>
                  <a:lnTo>
                    <a:pt x="0" y="459"/>
                  </a:lnTo>
                  <a:lnTo>
                    <a:pt x="374" y="0"/>
                  </a:lnTo>
                  <a:lnTo>
                    <a:pt x="846" y="536"/>
                  </a:lnTo>
                  <a:lnTo>
                    <a:pt x="399" y="1078"/>
                  </a:lnTo>
                </a:path>
              </a:pathLst>
            </a:custGeom>
            <a:gradFill rotWithShape="0">
              <a:gsLst>
                <a:gs pos="0">
                  <a:schemeClr val="hlink">
                    <a:gamma/>
                    <a:shade val="69804"/>
                    <a:invGamma/>
                  </a:schemeClr>
                </a:gs>
                <a:gs pos="100000">
                  <a:schemeClr val="hlink"/>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49" name="Freeform 29">
              <a:extLst>
                <a:ext uri="{FF2B5EF4-FFF2-40B4-BE49-F238E27FC236}">
                  <a16:creationId xmlns:a16="http://schemas.microsoft.com/office/drawing/2014/main" xmlns="" id="{38B1FF0E-F688-23D2-2BA7-3FA95ED069E5}"/>
                </a:ext>
              </a:extLst>
            </p:cNvPr>
            <p:cNvSpPr>
              <a:spLocks/>
            </p:cNvSpPr>
            <p:nvPr/>
          </p:nvSpPr>
          <p:spPr bwMode="gray">
            <a:xfrm>
              <a:off x="2010" y="3211"/>
              <a:ext cx="3168" cy="369"/>
            </a:xfrm>
            <a:custGeom>
              <a:avLst/>
              <a:gdLst>
                <a:gd name="T0" fmla="*/ 0 w 3947"/>
                <a:gd name="T1" fmla="*/ 459 h 460"/>
                <a:gd name="T2" fmla="*/ 3573 w 3947"/>
                <a:gd name="T3" fmla="*/ 459 h 460"/>
                <a:gd name="T4" fmla="*/ 3946 w 3947"/>
                <a:gd name="T5" fmla="*/ 0 h 460"/>
                <a:gd name="T6" fmla="*/ 505 w 3947"/>
                <a:gd name="T7" fmla="*/ 0 h 460"/>
                <a:gd name="T8" fmla="*/ 0 w 3947"/>
                <a:gd name="T9" fmla="*/ 459 h 460"/>
              </a:gdLst>
              <a:ahLst/>
              <a:cxnLst>
                <a:cxn ang="0">
                  <a:pos x="T0" y="T1"/>
                </a:cxn>
                <a:cxn ang="0">
                  <a:pos x="T2" y="T3"/>
                </a:cxn>
                <a:cxn ang="0">
                  <a:pos x="T4" y="T5"/>
                </a:cxn>
                <a:cxn ang="0">
                  <a:pos x="T6" y="T7"/>
                </a:cxn>
                <a:cxn ang="0">
                  <a:pos x="T8" y="T9"/>
                </a:cxn>
              </a:cxnLst>
              <a:rect l="0" t="0" r="r" b="b"/>
              <a:pathLst>
                <a:path w="3947" h="460">
                  <a:moveTo>
                    <a:pt x="0" y="459"/>
                  </a:moveTo>
                  <a:lnTo>
                    <a:pt x="3573" y="459"/>
                  </a:lnTo>
                  <a:lnTo>
                    <a:pt x="3946" y="0"/>
                  </a:lnTo>
                  <a:lnTo>
                    <a:pt x="505" y="0"/>
                  </a:lnTo>
                  <a:lnTo>
                    <a:pt x="0" y="459"/>
                  </a:lnTo>
                </a:path>
              </a:pathLst>
            </a:custGeom>
            <a:gradFill rotWithShape="0">
              <a:gsLst>
                <a:gs pos="0">
                  <a:schemeClr val="hlink"/>
                </a:gs>
                <a:gs pos="100000">
                  <a:schemeClr val="hlink">
                    <a:gamma/>
                    <a:shade val="63529"/>
                    <a:invGamma/>
                  </a:schemeClr>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50" name="Freeform 30">
              <a:extLst>
                <a:ext uri="{FF2B5EF4-FFF2-40B4-BE49-F238E27FC236}">
                  <a16:creationId xmlns:a16="http://schemas.microsoft.com/office/drawing/2014/main" xmlns="" id="{C3089EFF-1490-23F1-C097-20206789F178}"/>
                </a:ext>
              </a:extLst>
            </p:cNvPr>
            <p:cNvSpPr>
              <a:spLocks/>
            </p:cNvSpPr>
            <p:nvPr/>
          </p:nvSpPr>
          <p:spPr bwMode="gray">
            <a:xfrm>
              <a:off x="1702" y="3578"/>
              <a:ext cx="3497" cy="500"/>
            </a:xfrm>
            <a:custGeom>
              <a:avLst/>
              <a:gdLst>
                <a:gd name="T0" fmla="*/ 383 w 4357"/>
                <a:gd name="T1" fmla="*/ 0 h 623"/>
                <a:gd name="T2" fmla="*/ 3954 w 4357"/>
                <a:gd name="T3" fmla="*/ 0 h 623"/>
                <a:gd name="T4" fmla="*/ 4356 w 4357"/>
                <a:gd name="T5" fmla="*/ 622 h 623"/>
                <a:gd name="T6" fmla="*/ 0 w 4357"/>
                <a:gd name="T7" fmla="*/ 622 h 623"/>
                <a:gd name="T8" fmla="*/ 383 w 4357"/>
                <a:gd name="T9" fmla="*/ 0 h 623"/>
              </a:gdLst>
              <a:ahLst/>
              <a:cxnLst>
                <a:cxn ang="0">
                  <a:pos x="T0" y="T1"/>
                </a:cxn>
                <a:cxn ang="0">
                  <a:pos x="T2" y="T3"/>
                </a:cxn>
                <a:cxn ang="0">
                  <a:pos x="T4" y="T5"/>
                </a:cxn>
                <a:cxn ang="0">
                  <a:pos x="T6" y="T7"/>
                </a:cxn>
                <a:cxn ang="0">
                  <a:pos x="T8" y="T9"/>
                </a:cxn>
              </a:cxnLst>
              <a:rect l="0" t="0" r="r" b="b"/>
              <a:pathLst>
                <a:path w="4357" h="623">
                  <a:moveTo>
                    <a:pt x="383" y="0"/>
                  </a:moveTo>
                  <a:lnTo>
                    <a:pt x="3954" y="0"/>
                  </a:lnTo>
                  <a:lnTo>
                    <a:pt x="4356" y="622"/>
                  </a:lnTo>
                  <a:lnTo>
                    <a:pt x="0" y="622"/>
                  </a:lnTo>
                  <a:lnTo>
                    <a:pt x="383" y="0"/>
                  </a:lnTo>
                </a:path>
              </a:pathLst>
            </a:custGeom>
            <a:solidFill>
              <a:schemeClr val="hlink"/>
            </a:soli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51" name="Freeform 31">
              <a:extLst>
                <a:ext uri="{FF2B5EF4-FFF2-40B4-BE49-F238E27FC236}">
                  <a16:creationId xmlns:a16="http://schemas.microsoft.com/office/drawing/2014/main" xmlns="" id="{78A41CF8-3EC4-5C8A-578F-AAA2D91D9C4D}"/>
                </a:ext>
              </a:extLst>
            </p:cNvPr>
            <p:cNvSpPr>
              <a:spLocks/>
            </p:cNvSpPr>
            <p:nvPr/>
          </p:nvSpPr>
          <p:spPr bwMode="gray">
            <a:xfrm>
              <a:off x="4522" y="2721"/>
              <a:ext cx="601" cy="784"/>
            </a:xfrm>
            <a:custGeom>
              <a:avLst/>
              <a:gdLst>
                <a:gd name="T0" fmla="*/ 382 w 749"/>
                <a:gd name="T1" fmla="*/ 976 h 977"/>
                <a:gd name="T2" fmla="*/ 0 w 749"/>
                <a:gd name="T3" fmla="*/ 342 h 977"/>
                <a:gd name="T4" fmla="*/ 280 w 749"/>
                <a:gd name="T5" fmla="*/ 0 h 977"/>
                <a:gd name="T6" fmla="*/ 748 w 749"/>
                <a:gd name="T7" fmla="*/ 538 h 977"/>
                <a:gd name="T8" fmla="*/ 382 w 749"/>
                <a:gd name="T9" fmla="*/ 976 h 977"/>
              </a:gdLst>
              <a:ahLst/>
              <a:cxnLst>
                <a:cxn ang="0">
                  <a:pos x="T0" y="T1"/>
                </a:cxn>
                <a:cxn ang="0">
                  <a:pos x="T2" y="T3"/>
                </a:cxn>
                <a:cxn ang="0">
                  <a:pos x="T4" y="T5"/>
                </a:cxn>
                <a:cxn ang="0">
                  <a:pos x="T6" y="T7"/>
                </a:cxn>
                <a:cxn ang="0">
                  <a:pos x="T8" y="T9"/>
                </a:cxn>
              </a:cxnLst>
              <a:rect l="0" t="0" r="r" b="b"/>
              <a:pathLst>
                <a:path w="749" h="977">
                  <a:moveTo>
                    <a:pt x="382" y="976"/>
                  </a:moveTo>
                  <a:lnTo>
                    <a:pt x="0" y="342"/>
                  </a:lnTo>
                  <a:lnTo>
                    <a:pt x="280" y="0"/>
                  </a:lnTo>
                  <a:lnTo>
                    <a:pt x="748" y="538"/>
                  </a:lnTo>
                  <a:lnTo>
                    <a:pt x="382" y="976"/>
                  </a:lnTo>
                </a:path>
              </a:pathLst>
            </a:custGeom>
            <a:gradFill rotWithShape="0">
              <a:gsLst>
                <a:gs pos="0">
                  <a:schemeClr val="accent2">
                    <a:gamma/>
                    <a:shade val="72941"/>
                    <a:invGamma/>
                  </a:schemeClr>
                </a:gs>
                <a:gs pos="100000">
                  <a:schemeClr val="accent2"/>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52" name="Freeform 32">
              <a:extLst>
                <a:ext uri="{FF2B5EF4-FFF2-40B4-BE49-F238E27FC236}">
                  <a16:creationId xmlns:a16="http://schemas.microsoft.com/office/drawing/2014/main" xmlns="" id="{04116A7A-9655-86B9-2C0E-4743AB20FC95}"/>
                </a:ext>
              </a:extLst>
            </p:cNvPr>
            <p:cNvSpPr>
              <a:spLocks/>
            </p:cNvSpPr>
            <p:nvPr/>
          </p:nvSpPr>
          <p:spPr bwMode="gray">
            <a:xfrm>
              <a:off x="2370" y="2721"/>
              <a:ext cx="2380" cy="276"/>
            </a:xfrm>
            <a:custGeom>
              <a:avLst/>
              <a:gdLst>
                <a:gd name="T0" fmla="*/ 0 w 2964"/>
                <a:gd name="T1" fmla="*/ 343 h 344"/>
                <a:gd name="T2" fmla="*/ 2684 w 2964"/>
                <a:gd name="T3" fmla="*/ 343 h 344"/>
                <a:gd name="T4" fmla="*/ 2963 w 2964"/>
                <a:gd name="T5" fmla="*/ 0 h 344"/>
                <a:gd name="T6" fmla="*/ 531 w 2964"/>
                <a:gd name="T7" fmla="*/ 1 h 344"/>
                <a:gd name="T8" fmla="*/ 0 w 2964"/>
                <a:gd name="T9" fmla="*/ 343 h 344"/>
              </a:gdLst>
              <a:ahLst/>
              <a:cxnLst>
                <a:cxn ang="0">
                  <a:pos x="T0" y="T1"/>
                </a:cxn>
                <a:cxn ang="0">
                  <a:pos x="T2" y="T3"/>
                </a:cxn>
                <a:cxn ang="0">
                  <a:pos x="T4" y="T5"/>
                </a:cxn>
                <a:cxn ang="0">
                  <a:pos x="T6" y="T7"/>
                </a:cxn>
                <a:cxn ang="0">
                  <a:pos x="T8" y="T9"/>
                </a:cxn>
              </a:cxnLst>
              <a:rect l="0" t="0" r="r" b="b"/>
              <a:pathLst>
                <a:path w="2964" h="344">
                  <a:moveTo>
                    <a:pt x="0" y="343"/>
                  </a:moveTo>
                  <a:lnTo>
                    <a:pt x="2684" y="343"/>
                  </a:lnTo>
                  <a:lnTo>
                    <a:pt x="2963" y="0"/>
                  </a:lnTo>
                  <a:lnTo>
                    <a:pt x="531" y="1"/>
                  </a:lnTo>
                  <a:lnTo>
                    <a:pt x="0" y="343"/>
                  </a:lnTo>
                </a:path>
              </a:pathLst>
            </a:custGeom>
            <a:gradFill rotWithShape="1">
              <a:gsLst>
                <a:gs pos="0">
                  <a:schemeClr val="accent2"/>
                </a:gs>
                <a:gs pos="100000">
                  <a:schemeClr val="accent2">
                    <a:gamma/>
                    <a:shade val="44314"/>
                    <a:invGamma/>
                  </a:schemeClr>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53" name="Freeform 33">
              <a:extLst>
                <a:ext uri="{FF2B5EF4-FFF2-40B4-BE49-F238E27FC236}">
                  <a16:creationId xmlns:a16="http://schemas.microsoft.com/office/drawing/2014/main" xmlns="" id="{8B1364E8-90C5-AB13-DF16-2CB1F5A1361B}"/>
                </a:ext>
              </a:extLst>
            </p:cNvPr>
            <p:cNvSpPr>
              <a:spLocks/>
            </p:cNvSpPr>
            <p:nvPr/>
          </p:nvSpPr>
          <p:spPr bwMode="gray">
            <a:xfrm>
              <a:off x="2069" y="2996"/>
              <a:ext cx="2763" cy="509"/>
            </a:xfrm>
            <a:custGeom>
              <a:avLst/>
              <a:gdLst>
                <a:gd name="T0" fmla="*/ 0 w 3443"/>
                <a:gd name="T1" fmla="*/ 633 h 634"/>
                <a:gd name="T2" fmla="*/ 3442 w 3443"/>
                <a:gd name="T3" fmla="*/ 633 h 634"/>
                <a:gd name="T4" fmla="*/ 3060 w 3443"/>
                <a:gd name="T5" fmla="*/ 0 h 634"/>
                <a:gd name="T6" fmla="*/ 377 w 3443"/>
                <a:gd name="T7" fmla="*/ 0 h 634"/>
                <a:gd name="T8" fmla="*/ 0 w 3443"/>
                <a:gd name="T9" fmla="*/ 633 h 634"/>
              </a:gdLst>
              <a:ahLst/>
              <a:cxnLst>
                <a:cxn ang="0">
                  <a:pos x="T0" y="T1"/>
                </a:cxn>
                <a:cxn ang="0">
                  <a:pos x="T2" y="T3"/>
                </a:cxn>
                <a:cxn ang="0">
                  <a:pos x="T4" y="T5"/>
                </a:cxn>
                <a:cxn ang="0">
                  <a:pos x="T6" y="T7"/>
                </a:cxn>
                <a:cxn ang="0">
                  <a:pos x="T8" y="T9"/>
                </a:cxn>
              </a:cxnLst>
              <a:rect l="0" t="0" r="r" b="b"/>
              <a:pathLst>
                <a:path w="3443" h="634">
                  <a:moveTo>
                    <a:pt x="0" y="633"/>
                  </a:moveTo>
                  <a:lnTo>
                    <a:pt x="3442" y="633"/>
                  </a:lnTo>
                  <a:lnTo>
                    <a:pt x="3060" y="0"/>
                  </a:lnTo>
                  <a:lnTo>
                    <a:pt x="377" y="0"/>
                  </a:lnTo>
                  <a:lnTo>
                    <a:pt x="0" y="633"/>
                  </a:lnTo>
                </a:path>
              </a:pathLst>
            </a:custGeom>
            <a:solidFill>
              <a:schemeClr val="accent2"/>
            </a:soli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54" name="Freeform 34">
              <a:extLst>
                <a:ext uri="{FF2B5EF4-FFF2-40B4-BE49-F238E27FC236}">
                  <a16:creationId xmlns:a16="http://schemas.microsoft.com/office/drawing/2014/main" xmlns="" id="{AE26578A-8718-37F0-23FA-F949E4625E12}"/>
                </a:ext>
              </a:extLst>
            </p:cNvPr>
            <p:cNvSpPr>
              <a:spLocks/>
            </p:cNvSpPr>
            <p:nvPr/>
          </p:nvSpPr>
          <p:spPr bwMode="gray">
            <a:xfrm>
              <a:off x="4167" y="2236"/>
              <a:ext cx="526" cy="681"/>
            </a:xfrm>
            <a:custGeom>
              <a:avLst/>
              <a:gdLst>
                <a:gd name="T0" fmla="*/ 0 w 655"/>
                <a:gd name="T1" fmla="*/ 230 h 849"/>
                <a:gd name="T2" fmla="*/ 387 w 655"/>
                <a:gd name="T3" fmla="*/ 848 h 849"/>
                <a:gd name="T4" fmla="*/ 654 w 655"/>
                <a:gd name="T5" fmla="*/ 531 h 849"/>
                <a:gd name="T6" fmla="*/ 188 w 655"/>
                <a:gd name="T7" fmla="*/ 0 h 849"/>
                <a:gd name="T8" fmla="*/ 0 w 655"/>
                <a:gd name="T9" fmla="*/ 230 h 849"/>
              </a:gdLst>
              <a:ahLst/>
              <a:cxnLst>
                <a:cxn ang="0">
                  <a:pos x="T0" y="T1"/>
                </a:cxn>
                <a:cxn ang="0">
                  <a:pos x="T2" y="T3"/>
                </a:cxn>
                <a:cxn ang="0">
                  <a:pos x="T4" y="T5"/>
                </a:cxn>
                <a:cxn ang="0">
                  <a:pos x="T6" y="T7"/>
                </a:cxn>
                <a:cxn ang="0">
                  <a:pos x="T8" y="T9"/>
                </a:cxn>
              </a:cxnLst>
              <a:rect l="0" t="0" r="r" b="b"/>
              <a:pathLst>
                <a:path w="655" h="849">
                  <a:moveTo>
                    <a:pt x="0" y="230"/>
                  </a:moveTo>
                  <a:lnTo>
                    <a:pt x="387" y="848"/>
                  </a:lnTo>
                  <a:lnTo>
                    <a:pt x="654" y="531"/>
                  </a:lnTo>
                  <a:lnTo>
                    <a:pt x="188" y="0"/>
                  </a:lnTo>
                  <a:lnTo>
                    <a:pt x="0" y="230"/>
                  </a:lnTo>
                </a:path>
              </a:pathLst>
            </a:custGeom>
            <a:gradFill rotWithShape="1">
              <a:gsLst>
                <a:gs pos="0">
                  <a:schemeClr val="hlink">
                    <a:gamma/>
                    <a:shade val="72941"/>
                    <a:invGamma/>
                  </a:schemeClr>
                </a:gs>
                <a:gs pos="100000">
                  <a:schemeClr val="hlink"/>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55" name="Freeform 35">
              <a:extLst>
                <a:ext uri="{FF2B5EF4-FFF2-40B4-BE49-F238E27FC236}">
                  <a16:creationId xmlns:a16="http://schemas.microsoft.com/office/drawing/2014/main" xmlns="" id="{419A2FB7-34A7-ED8A-D3F4-C2A1E32BEAB8}"/>
                </a:ext>
              </a:extLst>
            </p:cNvPr>
            <p:cNvSpPr>
              <a:spLocks/>
            </p:cNvSpPr>
            <p:nvPr/>
          </p:nvSpPr>
          <p:spPr bwMode="gray">
            <a:xfrm>
              <a:off x="2728" y="2236"/>
              <a:ext cx="1589" cy="184"/>
            </a:xfrm>
            <a:custGeom>
              <a:avLst/>
              <a:gdLst>
                <a:gd name="T0" fmla="*/ 0 w 1980"/>
                <a:gd name="T1" fmla="*/ 228 h 229"/>
                <a:gd name="T2" fmla="*/ 1791 w 1980"/>
                <a:gd name="T3" fmla="*/ 228 h 229"/>
                <a:gd name="T4" fmla="*/ 1979 w 1980"/>
                <a:gd name="T5" fmla="*/ 0 h 229"/>
                <a:gd name="T6" fmla="*/ 500 w 1980"/>
                <a:gd name="T7" fmla="*/ 0 h 229"/>
                <a:gd name="T8" fmla="*/ 0 w 1980"/>
                <a:gd name="T9" fmla="*/ 228 h 229"/>
              </a:gdLst>
              <a:ahLst/>
              <a:cxnLst>
                <a:cxn ang="0">
                  <a:pos x="T0" y="T1"/>
                </a:cxn>
                <a:cxn ang="0">
                  <a:pos x="T2" y="T3"/>
                </a:cxn>
                <a:cxn ang="0">
                  <a:pos x="T4" y="T5"/>
                </a:cxn>
                <a:cxn ang="0">
                  <a:pos x="T6" y="T7"/>
                </a:cxn>
                <a:cxn ang="0">
                  <a:pos x="T8" y="T9"/>
                </a:cxn>
              </a:cxnLst>
              <a:rect l="0" t="0" r="r" b="b"/>
              <a:pathLst>
                <a:path w="1980" h="229">
                  <a:moveTo>
                    <a:pt x="0" y="228"/>
                  </a:moveTo>
                  <a:lnTo>
                    <a:pt x="1791" y="228"/>
                  </a:lnTo>
                  <a:lnTo>
                    <a:pt x="1979" y="0"/>
                  </a:lnTo>
                  <a:lnTo>
                    <a:pt x="500" y="0"/>
                  </a:lnTo>
                  <a:lnTo>
                    <a:pt x="0" y="228"/>
                  </a:lnTo>
                </a:path>
              </a:pathLst>
            </a:custGeom>
            <a:gradFill rotWithShape="0">
              <a:gsLst>
                <a:gs pos="0">
                  <a:schemeClr val="hlink"/>
                </a:gs>
                <a:gs pos="100000">
                  <a:schemeClr val="hlink">
                    <a:gamma/>
                    <a:shade val="47451"/>
                    <a:invGamma/>
                  </a:schemeClr>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56" name="Freeform 36">
              <a:extLst>
                <a:ext uri="{FF2B5EF4-FFF2-40B4-BE49-F238E27FC236}">
                  <a16:creationId xmlns:a16="http://schemas.microsoft.com/office/drawing/2014/main" xmlns="" id="{2E848A57-EA99-7976-B3B3-C0DA7B0F2D7E}"/>
                </a:ext>
              </a:extLst>
            </p:cNvPr>
            <p:cNvSpPr>
              <a:spLocks/>
            </p:cNvSpPr>
            <p:nvPr/>
          </p:nvSpPr>
          <p:spPr bwMode="gray">
            <a:xfrm>
              <a:off x="2422" y="2419"/>
              <a:ext cx="2056" cy="498"/>
            </a:xfrm>
            <a:custGeom>
              <a:avLst/>
              <a:gdLst>
                <a:gd name="T0" fmla="*/ 0 w 2561"/>
                <a:gd name="T1" fmla="*/ 620 h 621"/>
                <a:gd name="T2" fmla="*/ 2560 w 2561"/>
                <a:gd name="T3" fmla="*/ 620 h 621"/>
                <a:gd name="T4" fmla="*/ 2172 w 2561"/>
                <a:gd name="T5" fmla="*/ 0 h 621"/>
                <a:gd name="T6" fmla="*/ 382 w 2561"/>
                <a:gd name="T7" fmla="*/ 0 h 621"/>
                <a:gd name="T8" fmla="*/ 0 w 2561"/>
                <a:gd name="T9" fmla="*/ 620 h 621"/>
              </a:gdLst>
              <a:ahLst/>
              <a:cxnLst>
                <a:cxn ang="0">
                  <a:pos x="T0" y="T1"/>
                </a:cxn>
                <a:cxn ang="0">
                  <a:pos x="T2" y="T3"/>
                </a:cxn>
                <a:cxn ang="0">
                  <a:pos x="T4" y="T5"/>
                </a:cxn>
                <a:cxn ang="0">
                  <a:pos x="T6" y="T7"/>
                </a:cxn>
                <a:cxn ang="0">
                  <a:pos x="T8" y="T9"/>
                </a:cxn>
              </a:cxnLst>
              <a:rect l="0" t="0" r="r" b="b"/>
              <a:pathLst>
                <a:path w="2561" h="621">
                  <a:moveTo>
                    <a:pt x="0" y="620"/>
                  </a:moveTo>
                  <a:lnTo>
                    <a:pt x="2560" y="620"/>
                  </a:lnTo>
                  <a:lnTo>
                    <a:pt x="2172" y="0"/>
                  </a:lnTo>
                  <a:lnTo>
                    <a:pt x="382" y="0"/>
                  </a:lnTo>
                  <a:lnTo>
                    <a:pt x="0" y="620"/>
                  </a:lnTo>
                </a:path>
              </a:pathLst>
            </a:custGeom>
            <a:solidFill>
              <a:schemeClr val="hlink"/>
            </a:soli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57" name="Freeform 37">
              <a:extLst>
                <a:ext uri="{FF2B5EF4-FFF2-40B4-BE49-F238E27FC236}">
                  <a16:creationId xmlns:a16="http://schemas.microsoft.com/office/drawing/2014/main" xmlns="" id="{9538F968-5657-9F15-2CB7-825CAA7611FE}"/>
                </a:ext>
              </a:extLst>
            </p:cNvPr>
            <p:cNvSpPr>
              <a:spLocks/>
            </p:cNvSpPr>
            <p:nvPr/>
          </p:nvSpPr>
          <p:spPr bwMode="gray">
            <a:xfrm>
              <a:off x="3808" y="1744"/>
              <a:ext cx="453" cy="593"/>
            </a:xfrm>
            <a:custGeom>
              <a:avLst/>
              <a:gdLst>
                <a:gd name="T0" fmla="*/ 385 w 564"/>
                <a:gd name="T1" fmla="*/ 737 h 738"/>
                <a:gd name="T2" fmla="*/ 563 w 564"/>
                <a:gd name="T3" fmla="*/ 527 h 738"/>
                <a:gd name="T4" fmla="*/ 97 w 564"/>
                <a:gd name="T5" fmla="*/ 0 h 738"/>
                <a:gd name="T6" fmla="*/ 0 w 564"/>
                <a:gd name="T7" fmla="*/ 111 h 738"/>
                <a:gd name="T8" fmla="*/ 385 w 564"/>
                <a:gd name="T9" fmla="*/ 737 h 738"/>
              </a:gdLst>
              <a:ahLst/>
              <a:cxnLst>
                <a:cxn ang="0">
                  <a:pos x="T0" y="T1"/>
                </a:cxn>
                <a:cxn ang="0">
                  <a:pos x="T2" y="T3"/>
                </a:cxn>
                <a:cxn ang="0">
                  <a:pos x="T4" y="T5"/>
                </a:cxn>
                <a:cxn ang="0">
                  <a:pos x="T6" y="T7"/>
                </a:cxn>
                <a:cxn ang="0">
                  <a:pos x="T8" y="T9"/>
                </a:cxn>
              </a:cxnLst>
              <a:rect l="0" t="0" r="r" b="b"/>
              <a:pathLst>
                <a:path w="564" h="738">
                  <a:moveTo>
                    <a:pt x="385" y="737"/>
                  </a:moveTo>
                  <a:lnTo>
                    <a:pt x="563" y="527"/>
                  </a:lnTo>
                  <a:lnTo>
                    <a:pt x="97" y="0"/>
                  </a:lnTo>
                  <a:lnTo>
                    <a:pt x="0" y="111"/>
                  </a:lnTo>
                  <a:lnTo>
                    <a:pt x="385" y="737"/>
                  </a:lnTo>
                </a:path>
              </a:pathLst>
            </a:custGeom>
            <a:gradFill rotWithShape="0">
              <a:gsLst>
                <a:gs pos="0">
                  <a:schemeClr val="accent2">
                    <a:gamma/>
                    <a:shade val="79216"/>
                    <a:invGamma/>
                  </a:schemeClr>
                </a:gs>
                <a:gs pos="100000">
                  <a:schemeClr val="accent2"/>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58" name="Freeform 38">
              <a:extLst>
                <a:ext uri="{FF2B5EF4-FFF2-40B4-BE49-F238E27FC236}">
                  <a16:creationId xmlns:a16="http://schemas.microsoft.com/office/drawing/2014/main" xmlns="" id="{A4803F47-B36E-962E-1C5D-EAC13B4B3CC2}"/>
                </a:ext>
              </a:extLst>
            </p:cNvPr>
            <p:cNvSpPr>
              <a:spLocks/>
            </p:cNvSpPr>
            <p:nvPr/>
          </p:nvSpPr>
          <p:spPr bwMode="gray">
            <a:xfrm>
              <a:off x="3092" y="1744"/>
              <a:ext cx="793" cy="89"/>
            </a:xfrm>
            <a:custGeom>
              <a:avLst/>
              <a:gdLst>
                <a:gd name="T0" fmla="*/ 0 w 987"/>
                <a:gd name="T1" fmla="*/ 109 h 110"/>
                <a:gd name="T2" fmla="*/ 889 w 987"/>
                <a:gd name="T3" fmla="*/ 109 h 110"/>
                <a:gd name="T4" fmla="*/ 986 w 987"/>
                <a:gd name="T5" fmla="*/ 0 h 110"/>
                <a:gd name="T6" fmla="*/ 308 w 987"/>
                <a:gd name="T7" fmla="*/ 0 h 110"/>
                <a:gd name="T8" fmla="*/ 0 w 987"/>
                <a:gd name="T9" fmla="*/ 109 h 110"/>
              </a:gdLst>
              <a:ahLst/>
              <a:cxnLst>
                <a:cxn ang="0">
                  <a:pos x="T0" y="T1"/>
                </a:cxn>
                <a:cxn ang="0">
                  <a:pos x="T2" y="T3"/>
                </a:cxn>
                <a:cxn ang="0">
                  <a:pos x="T4" y="T5"/>
                </a:cxn>
                <a:cxn ang="0">
                  <a:pos x="T6" y="T7"/>
                </a:cxn>
                <a:cxn ang="0">
                  <a:pos x="T8" y="T9"/>
                </a:cxn>
              </a:cxnLst>
              <a:rect l="0" t="0" r="r" b="b"/>
              <a:pathLst>
                <a:path w="987" h="110">
                  <a:moveTo>
                    <a:pt x="0" y="109"/>
                  </a:moveTo>
                  <a:lnTo>
                    <a:pt x="889" y="109"/>
                  </a:lnTo>
                  <a:lnTo>
                    <a:pt x="986" y="0"/>
                  </a:lnTo>
                  <a:lnTo>
                    <a:pt x="308" y="0"/>
                  </a:lnTo>
                  <a:lnTo>
                    <a:pt x="0" y="109"/>
                  </a:lnTo>
                </a:path>
              </a:pathLst>
            </a:custGeom>
            <a:gradFill rotWithShape="0">
              <a:gsLst>
                <a:gs pos="0">
                  <a:schemeClr val="accent2"/>
                </a:gs>
                <a:gs pos="100000">
                  <a:schemeClr val="accent2">
                    <a:gamma/>
                    <a:shade val="50980"/>
                    <a:invGamma/>
                  </a:schemeClr>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59" name="Freeform 39">
              <a:extLst>
                <a:ext uri="{FF2B5EF4-FFF2-40B4-BE49-F238E27FC236}">
                  <a16:creationId xmlns:a16="http://schemas.microsoft.com/office/drawing/2014/main" xmlns="" id="{7E6E0251-358E-E945-3D9B-A4857A777D95}"/>
                </a:ext>
              </a:extLst>
            </p:cNvPr>
            <p:cNvSpPr>
              <a:spLocks/>
            </p:cNvSpPr>
            <p:nvPr/>
          </p:nvSpPr>
          <p:spPr bwMode="gray">
            <a:xfrm>
              <a:off x="2780" y="1832"/>
              <a:ext cx="1339" cy="505"/>
            </a:xfrm>
            <a:custGeom>
              <a:avLst/>
              <a:gdLst>
                <a:gd name="T0" fmla="*/ 0 w 1669"/>
                <a:gd name="T1" fmla="*/ 628 h 629"/>
                <a:gd name="T2" fmla="*/ 1668 w 1669"/>
                <a:gd name="T3" fmla="*/ 628 h 629"/>
                <a:gd name="T4" fmla="*/ 1281 w 1669"/>
                <a:gd name="T5" fmla="*/ 0 h 629"/>
                <a:gd name="T6" fmla="*/ 388 w 1669"/>
                <a:gd name="T7" fmla="*/ 0 h 629"/>
                <a:gd name="T8" fmla="*/ 0 w 1669"/>
                <a:gd name="T9" fmla="*/ 628 h 629"/>
              </a:gdLst>
              <a:ahLst/>
              <a:cxnLst>
                <a:cxn ang="0">
                  <a:pos x="T0" y="T1"/>
                </a:cxn>
                <a:cxn ang="0">
                  <a:pos x="T2" y="T3"/>
                </a:cxn>
                <a:cxn ang="0">
                  <a:pos x="T4" y="T5"/>
                </a:cxn>
                <a:cxn ang="0">
                  <a:pos x="T6" y="T7"/>
                </a:cxn>
                <a:cxn ang="0">
                  <a:pos x="T8" y="T9"/>
                </a:cxn>
              </a:cxnLst>
              <a:rect l="0" t="0" r="r" b="b"/>
              <a:pathLst>
                <a:path w="1669" h="629">
                  <a:moveTo>
                    <a:pt x="0" y="628"/>
                  </a:moveTo>
                  <a:lnTo>
                    <a:pt x="1668" y="628"/>
                  </a:lnTo>
                  <a:lnTo>
                    <a:pt x="1281" y="0"/>
                  </a:lnTo>
                  <a:lnTo>
                    <a:pt x="388" y="0"/>
                  </a:lnTo>
                  <a:lnTo>
                    <a:pt x="0" y="628"/>
                  </a:lnTo>
                </a:path>
              </a:pathLst>
            </a:custGeom>
            <a:solidFill>
              <a:schemeClr val="accent2"/>
            </a:soli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60" name="Freeform 40">
              <a:extLst>
                <a:ext uri="{FF2B5EF4-FFF2-40B4-BE49-F238E27FC236}">
                  <a16:creationId xmlns:a16="http://schemas.microsoft.com/office/drawing/2014/main" xmlns="" id="{CE5E462B-2A4A-1D66-FF16-65C97730B01B}"/>
                </a:ext>
              </a:extLst>
            </p:cNvPr>
            <p:cNvSpPr>
              <a:spLocks/>
            </p:cNvSpPr>
            <p:nvPr/>
          </p:nvSpPr>
          <p:spPr bwMode="gray">
            <a:xfrm>
              <a:off x="3481" y="1253"/>
              <a:ext cx="348" cy="502"/>
            </a:xfrm>
            <a:custGeom>
              <a:avLst/>
              <a:gdLst>
                <a:gd name="T0" fmla="*/ 387 w 477"/>
                <a:gd name="T1" fmla="*/ 624 h 625"/>
                <a:gd name="T2" fmla="*/ 476 w 477"/>
                <a:gd name="T3" fmla="*/ 527 h 625"/>
                <a:gd name="T4" fmla="*/ 0 w 477"/>
                <a:gd name="T5" fmla="*/ 0 h 625"/>
                <a:gd name="T6" fmla="*/ 387 w 477"/>
                <a:gd name="T7" fmla="*/ 624 h 625"/>
              </a:gdLst>
              <a:ahLst/>
              <a:cxnLst>
                <a:cxn ang="0">
                  <a:pos x="T0" y="T1"/>
                </a:cxn>
                <a:cxn ang="0">
                  <a:pos x="T2" y="T3"/>
                </a:cxn>
                <a:cxn ang="0">
                  <a:pos x="T4" y="T5"/>
                </a:cxn>
                <a:cxn ang="0">
                  <a:pos x="T6" y="T7"/>
                </a:cxn>
              </a:cxnLst>
              <a:rect l="0" t="0" r="r" b="b"/>
              <a:pathLst>
                <a:path w="477" h="625">
                  <a:moveTo>
                    <a:pt x="387" y="624"/>
                  </a:moveTo>
                  <a:lnTo>
                    <a:pt x="476" y="527"/>
                  </a:lnTo>
                  <a:lnTo>
                    <a:pt x="0" y="0"/>
                  </a:lnTo>
                  <a:lnTo>
                    <a:pt x="387" y="624"/>
                  </a:lnTo>
                </a:path>
              </a:pathLst>
            </a:custGeom>
            <a:gradFill rotWithShape="0">
              <a:gsLst>
                <a:gs pos="0">
                  <a:schemeClr val="hlink">
                    <a:gamma/>
                    <a:shade val="79216"/>
                    <a:invGamma/>
                  </a:schemeClr>
                </a:gs>
                <a:gs pos="100000">
                  <a:schemeClr val="hlink"/>
                </a:gs>
              </a:gsLst>
              <a:lin ang="2700000" scaled="1"/>
            </a:gra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61" name="Freeform 41">
              <a:extLst>
                <a:ext uri="{FF2B5EF4-FFF2-40B4-BE49-F238E27FC236}">
                  <a16:creationId xmlns:a16="http://schemas.microsoft.com/office/drawing/2014/main" xmlns="" id="{DCBF645E-A1DB-A309-A7D7-04EFEAB73E86}"/>
                </a:ext>
              </a:extLst>
            </p:cNvPr>
            <p:cNvSpPr>
              <a:spLocks/>
            </p:cNvSpPr>
            <p:nvPr/>
          </p:nvSpPr>
          <p:spPr bwMode="gray">
            <a:xfrm>
              <a:off x="3136" y="1267"/>
              <a:ext cx="773" cy="488"/>
            </a:xfrm>
            <a:custGeom>
              <a:avLst/>
              <a:gdLst>
                <a:gd name="T0" fmla="*/ 0 w 773"/>
                <a:gd name="T1" fmla="*/ 624 h 625"/>
                <a:gd name="T2" fmla="*/ 772 w 773"/>
                <a:gd name="T3" fmla="*/ 624 h 625"/>
                <a:gd name="T4" fmla="*/ 387 w 773"/>
                <a:gd name="T5" fmla="*/ 0 h 625"/>
                <a:gd name="T6" fmla="*/ 0 w 773"/>
                <a:gd name="T7" fmla="*/ 624 h 625"/>
              </a:gdLst>
              <a:ahLst/>
              <a:cxnLst>
                <a:cxn ang="0">
                  <a:pos x="T0" y="T1"/>
                </a:cxn>
                <a:cxn ang="0">
                  <a:pos x="T2" y="T3"/>
                </a:cxn>
                <a:cxn ang="0">
                  <a:pos x="T4" y="T5"/>
                </a:cxn>
                <a:cxn ang="0">
                  <a:pos x="T6" y="T7"/>
                </a:cxn>
              </a:cxnLst>
              <a:rect l="0" t="0" r="r" b="b"/>
              <a:pathLst>
                <a:path w="773" h="625">
                  <a:moveTo>
                    <a:pt x="0" y="624"/>
                  </a:moveTo>
                  <a:lnTo>
                    <a:pt x="772" y="624"/>
                  </a:lnTo>
                  <a:lnTo>
                    <a:pt x="387" y="0"/>
                  </a:lnTo>
                  <a:lnTo>
                    <a:pt x="0" y="624"/>
                  </a:lnTo>
                </a:path>
              </a:pathLst>
            </a:custGeom>
            <a:solidFill>
              <a:schemeClr val="hlink"/>
            </a:solidFill>
            <a:ln>
              <a:noFill/>
            </a:ln>
            <a:effectLst/>
            <a:extLst>
              <a:ext uri="{91240B29-F687-4F45-9708-019B960494DF}">
                <a14:hiddenLine xmlns:a14="http://schemas.microsoft.com/office/drawing/2010/main" w="12700" cap="rnd"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62" name="Text Box 42">
              <a:extLst>
                <a:ext uri="{FF2B5EF4-FFF2-40B4-BE49-F238E27FC236}">
                  <a16:creationId xmlns:a16="http://schemas.microsoft.com/office/drawing/2014/main" xmlns="" id="{A588AC94-3C5A-61AD-8918-06D90AF8FF31}"/>
                </a:ext>
              </a:extLst>
            </p:cNvPr>
            <p:cNvSpPr txBox="1">
              <a:spLocks noChangeArrowheads="1"/>
            </p:cNvSpPr>
            <p:nvPr/>
          </p:nvSpPr>
          <p:spPr bwMode="gray">
            <a:xfrm>
              <a:off x="3145" y="1349"/>
              <a:ext cx="740" cy="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600" b="1" dirty="0">
                  <a:solidFill>
                    <a:srgbClr val="FFFFFF"/>
                  </a:solidFill>
                </a:rPr>
                <a:t>TS</a:t>
              </a:r>
            </a:p>
            <a:p>
              <a:pPr algn="ctr"/>
              <a:r>
                <a:rPr lang="en-US" altLang="en-US" sz="1600" b="1" dirty="0">
                  <a:solidFill>
                    <a:srgbClr val="FFFFFF"/>
                  </a:solidFill>
                </a:rPr>
                <a:t>CK2</a:t>
              </a:r>
            </a:p>
          </p:txBody>
        </p:sp>
        <p:sp>
          <p:nvSpPr>
            <p:cNvPr id="56363" name="Text Box 43">
              <a:extLst>
                <a:ext uri="{FF2B5EF4-FFF2-40B4-BE49-F238E27FC236}">
                  <a16:creationId xmlns:a16="http://schemas.microsoft.com/office/drawing/2014/main" xmlns="" id="{D1E0F93A-4DD1-9A08-98C5-945BFC87E469}"/>
                </a:ext>
              </a:extLst>
            </p:cNvPr>
            <p:cNvSpPr txBox="1">
              <a:spLocks noChangeArrowheads="1"/>
            </p:cNvSpPr>
            <p:nvPr/>
          </p:nvSpPr>
          <p:spPr bwMode="gray">
            <a:xfrm>
              <a:off x="2994" y="1902"/>
              <a:ext cx="979"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dirty="0" err="1">
                  <a:solidFill>
                    <a:srgbClr val="FFFFFF"/>
                  </a:solidFill>
                </a:rPr>
                <a:t>Thạc</a:t>
              </a:r>
              <a:r>
                <a:rPr lang="en-US" altLang="en-US" b="1" dirty="0">
                  <a:solidFill>
                    <a:srgbClr val="FFFFFF"/>
                  </a:solidFill>
                </a:rPr>
                <a:t> </a:t>
              </a:r>
              <a:r>
                <a:rPr lang="en-US" altLang="en-US" b="1" dirty="0" err="1">
                  <a:solidFill>
                    <a:srgbClr val="FFFFFF"/>
                  </a:solidFill>
                </a:rPr>
                <a:t>sĩ</a:t>
              </a:r>
              <a:endParaRPr lang="en-US" altLang="en-US" b="1" dirty="0">
                <a:solidFill>
                  <a:srgbClr val="FFFFFF"/>
                </a:solidFill>
              </a:endParaRPr>
            </a:p>
            <a:p>
              <a:pPr algn="ctr"/>
              <a:r>
                <a:rPr lang="en-US" altLang="en-US" b="1" dirty="0">
                  <a:solidFill>
                    <a:srgbClr val="FFFFFF"/>
                  </a:solidFill>
                </a:rPr>
                <a:t>CK1</a:t>
              </a:r>
            </a:p>
          </p:txBody>
        </p:sp>
        <p:sp>
          <p:nvSpPr>
            <p:cNvPr id="56364" name="Text Box 44">
              <a:extLst>
                <a:ext uri="{FF2B5EF4-FFF2-40B4-BE49-F238E27FC236}">
                  <a16:creationId xmlns:a16="http://schemas.microsoft.com/office/drawing/2014/main" xmlns="" id="{C5FE28D2-C98D-59CF-F0DE-D0AA88A12DDD}"/>
                </a:ext>
              </a:extLst>
            </p:cNvPr>
            <p:cNvSpPr txBox="1">
              <a:spLocks noChangeArrowheads="1"/>
            </p:cNvSpPr>
            <p:nvPr/>
          </p:nvSpPr>
          <p:spPr bwMode="gray">
            <a:xfrm>
              <a:off x="2940" y="2588"/>
              <a:ext cx="1017"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b="1" dirty="0" err="1">
                  <a:solidFill>
                    <a:srgbClr val="FFFFFF"/>
                  </a:solidFill>
                </a:rPr>
                <a:t>Đại</a:t>
              </a:r>
              <a:r>
                <a:rPr lang="en-US" altLang="en-US" b="1" dirty="0">
                  <a:solidFill>
                    <a:srgbClr val="FFFFFF"/>
                  </a:solidFill>
                </a:rPr>
                <a:t> </a:t>
              </a:r>
              <a:r>
                <a:rPr lang="en-US" altLang="en-US" b="1" dirty="0" err="1">
                  <a:solidFill>
                    <a:srgbClr val="FFFFFF"/>
                  </a:solidFill>
                </a:rPr>
                <a:t>học</a:t>
              </a:r>
              <a:endParaRPr lang="en-US" altLang="en-US" b="1" dirty="0">
                <a:solidFill>
                  <a:srgbClr val="FFFFFF"/>
                </a:solidFill>
              </a:endParaRPr>
            </a:p>
          </p:txBody>
        </p:sp>
        <p:sp>
          <p:nvSpPr>
            <p:cNvPr id="56365" name="Text Box 45">
              <a:extLst>
                <a:ext uri="{FF2B5EF4-FFF2-40B4-BE49-F238E27FC236}">
                  <a16:creationId xmlns:a16="http://schemas.microsoft.com/office/drawing/2014/main" xmlns="" id="{B5F6476A-CABD-6FB1-A350-0FA93FF4EFE2}"/>
                </a:ext>
              </a:extLst>
            </p:cNvPr>
            <p:cNvSpPr txBox="1">
              <a:spLocks noChangeArrowheads="1"/>
            </p:cNvSpPr>
            <p:nvPr/>
          </p:nvSpPr>
          <p:spPr bwMode="gray">
            <a:xfrm>
              <a:off x="2832" y="3147"/>
              <a:ext cx="1235"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b="1" dirty="0">
                  <a:solidFill>
                    <a:srgbClr val="FFFFFF"/>
                  </a:solidFill>
                </a:rPr>
                <a:t>Cao </a:t>
              </a:r>
              <a:r>
                <a:rPr lang="en-US" altLang="en-US" b="1" dirty="0" err="1">
                  <a:solidFill>
                    <a:srgbClr val="FFFFFF"/>
                  </a:solidFill>
                </a:rPr>
                <a:t>đẳng</a:t>
              </a:r>
              <a:endParaRPr lang="en-US" altLang="en-US" b="1" dirty="0">
                <a:solidFill>
                  <a:srgbClr val="FFFFFF"/>
                </a:solidFill>
              </a:endParaRPr>
            </a:p>
          </p:txBody>
        </p:sp>
        <p:sp>
          <p:nvSpPr>
            <p:cNvPr id="56366" name="Text Box 46">
              <a:extLst>
                <a:ext uri="{FF2B5EF4-FFF2-40B4-BE49-F238E27FC236}">
                  <a16:creationId xmlns:a16="http://schemas.microsoft.com/office/drawing/2014/main" xmlns="" id="{736BB544-3FFD-FCC4-6BFF-8195077CAEA6}"/>
                </a:ext>
              </a:extLst>
            </p:cNvPr>
            <p:cNvSpPr txBox="1">
              <a:spLocks noChangeArrowheads="1"/>
            </p:cNvSpPr>
            <p:nvPr/>
          </p:nvSpPr>
          <p:spPr bwMode="gray">
            <a:xfrm>
              <a:off x="2809" y="3690"/>
              <a:ext cx="1286"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dirty="0" err="1">
                  <a:solidFill>
                    <a:srgbClr val="FFFFFF"/>
                  </a:solidFill>
                </a:rPr>
                <a:t>Trung</a:t>
              </a:r>
              <a:r>
                <a:rPr lang="en-US" altLang="en-US" b="1" dirty="0">
                  <a:solidFill>
                    <a:srgbClr val="FFFFFF"/>
                  </a:solidFill>
                </a:rPr>
                <a:t> </a:t>
              </a:r>
              <a:r>
                <a:rPr lang="en-US" altLang="en-US" b="1" dirty="0" err="1">
                  <a:solidFill>
                    <a:srgbClr val="FFFFFF"/>
                  </a:solidFill>
                </a:rPr>
                <a:t>cấp</a:t>
              </a:r>
              <a:endParaRPr lang="en-US" altLang="en-US" b="1" dirty="0">
                <a:solidFill>
                  <a:srgbClr val="FFFFFF"/>
                </a:solidFill>
              </a:endParaRPr>
            </a:p>
          </p:txBody>
        </p:sp>
      </p:grpSp>
      <p:sp>
        <p:nvSpPr>
          <p:cNvPr id="56367" name="Rectangle 47">
            <a:extLst>
              <a:ext uri="{FF2B5EF4-FFF2-40B4-BE49-F238E27FC236}">
                <a16:creationId xmlns:a16="http://schemas.microsoft.com/office/drawing/2014/main" xmlns="" id="{3FD7654B-7C20-94A9-B82C-DE9091B5247D}"/>
              </a:ext>
            </a:extLst>
          </p:cNvPr>
          <p:cNvSpPr>
            <a:spLocks noChangeArrowheads="1"/>
          </p:cNvSpPr>
          <p:nvPr/>
        </p:nvSpPr>
        <p:spPr bwMode="gray">
          <a:xfrm>
            <a:off x="838200" y="762000"/>
            <a:ext cx="7924800" cy="678134"/>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10000"/>
              </a:lnSpc>
            </a:pPr>
            <a:r>
              <a:rPr lang="en-US" altLang="en-US" b="1" dirty="0">
                <a:solidFill>
                  <a:srgbClr val="000000"/>
                </a:solidFill>
              </a:rPr>
              <a:t>   </a:t>
            </a:r>
            <a:r>
              <a:rPr lang="en-US" altLang="en-US" b="1" dirty="0" err="1">
                <a:solidFill>
                  <a:srgbClr val="0000FF"/>
                </a:solidFill>
              </a:rPr>
              <a:t>Ngạch</a:t>
            </a:r>
            <a:r>
              <a:rPr lang="en-US" altLang="en-US" b="1" dirty="0">
                <a:solidFill>
                  <a:srgbClr val="0000FF"/>
                </a:solidFill>
              </a:rPr>
              <a:t> &amp; </a:t>
            </a:r>
            <a:r>
              <a:rPr lang="en-US" altLang="en-US" b="1" dirty="0" err="1">
                <a:solidFill>
                  <a:srgbClr val="0000FF"/>
                </a:solidFill>
              </a:rPr>
              <a:t>lương</a:t>
            </a:r>
            <a:r>
              <a:rPr lang="en-US" altLang="en-US" b="1" dirty="0">
                <a:solidFill>
                  <a:srgbClr val="0000FF"/>
                </a:solidFill>
              </a:rPr>
              <a:t>	    </a:t>
            </a:r>
            <a:r>
              <a:rPr lang="en-US" altLang="en-US" b="1" dirty="0" err="1">
                <a:solidFill>
                  <a:srgbClr val="0000FF"/>
                </a:solidFill>
              </a:rPr>
              <a:t>Trình</a:t>
            </a:r>
            <a:r>
              <a:rPr lang="en-US" altLang="en-US" b="1" dirty="0">
                <a:solidFill>
                  <a:srgbClr val="0000FF"/>
                </a:solidFill>
              </a:rPr>
              <a:t> </a:t>
            </a:r>
            <a:r>
              <a:rPr lang="en-US" altLang="en-US" b="1" dirty="0" err="1">
                <a:solidFill>
                  <a:srgbClr val="0000FF"/>
                </a:solidFill>
              </a:rPr>
              <a:t>độ</a:t>
            </a:r>
            <a:r>
              <a:rPr lang="en-US" altLang="en-US" b="1" dirty="0">
                <a:solidFill>
                  <a:srgbClr val="0000FF"/>
                </a:solidFill>
              </a:rPr>
              <a:t> </a:t>
            </a:r>
            <a:r>
              <a:rPr lang="en-US" altLang="en-US" b="1" dirty="0" err="1">
                <a:solidFill>
                  <a:srgbClr val="0000FF"/>
                </a:solidFill>
              </a:rPr>
              <a:t>đào</a:t>
            </a:r>
            <a:r>
              <a:rPr lang="en-US" altLang="en-US" b="1" dirty="0">
                <a:solidFill>
                  <a:srgbClr val="0000FF"/>
                </a:solidFill>
              </a:rPr>
              <a:t> </a:t>
            </a:r>
            <a:r>
              <a:rPr lang="en-US" altLang="en-US" b="1" dirty="0" err="1">
                <a:solidFill>
                  <a:srgbClr val="0000FF"/>
                </a:solidFill>
              </a:rPr>
              <a:t>tạo</a:t>
            </a:r>
            <a:r>
              <a:rPr lang="en-US" altLang="en-US" b="1" dirty="0">
                <a:solidFill>
                  <a:srgbClr val="0000FF"/>
                </a:solidFill>
              </a:rPr>
              <a:t>	      </a:t>
            </a:r>
            <a:r>
              <a:rPr lang="en-US" altLang="en-US" b="1" dirty="0" err="1">
                <a:solidFill>
                  <a:srgbClr val="0000FF"/>
                </a:solidFill>
              </a:rPr>
              <a:t>Nơi</a:t>
            </a:r>
            <a:r>
              <a:rPr lang="en-US" altLang="en-US" b="1" dirty="0">
                <a:solidFill>
                  <a:srgbClr val="0000FF"/>
                </a:solidFill>
              </a:rPr>
              <a:t> </a:t>
            </a:r>
            <a:r>
              <a:rPr lang="en-US" altLang="en-US" b="1" dirty="0" err="1">
                <a:solidFill>
                  <a:srgbClr val="0000FF"/>
                </a:solidFill>
              </a:rPr>
              <a:t>làm</a:t>
            </a:r>
            <a:r>
              <a:rPr lang="en-US" altLang="en-US" b="1" dirty="0">
                <a:solidFill>
                  <a:srgbClr val="0000FF"/>
                </a:solidFill>
              </a:rPr>
              <a:t> </a:t>
            </a:r>
            <a:r>
              <a:rPr lang="en-US" altLang="en-US" b="1" dirty="0" err="1">
                <a:solidFill>
                  <a:srgbClr val="0000FF"/>
                </a:solidFill>
              </a:rPr>
              <a:t>việc</a:t>
            </a:r>
            <a:endParaRPr lang="en-US" altLang="en-US" b="1" dirty="0">
              <a:solidFill>
                <a:srgbClr val="0000FF"/>
              </a:solidFill>
            </a:endParaRPr>
          </a:p>
          <a:p>
            <a:pPr eaLnBrk="0" hangingPunct="0">
              <a:lnSpc>
                <a:spcPct val="110000"/>
              </a:lnSpc>
            </a:pPr>
            <a:r>
              <a:rPr lang="en-US" altLang="en-US" b="1" dirty="0">
                <a:solidFill>
                  <a:srgbClr val="0000FF"/>
                </a:solidFill>
              </a:rPr>
              <a:t>  (TT 26/2015/TTLT)				     (Public &amp; Private)</a:t>
            </a:r>
          </a:p>
        </p:txBody>
      </p:sp>
      <p:sp>
        <p:nvSpPr>
          <p:cNvPr id="2" name="Line 16">
            <a:extLst>
              <a:ext uri="{FF2B5EF4-FFF2-40B4-BE49-F238E27FC236}">
                <a16:creationId xmlns:a16="http://schemas.microsoft.com/office/drawing/2014/main" xmlns="" id="{454B34D3-FFD3-9160-61CE-EDCA8FC02BB9}"/>
              </a:ext>
            </a:extLst>
          </p:cNvPr>
          <p:cNvSpPr>
            <a:spLocks noChangeShapeType="1"/>
          </p:cNvSpPr>
          <p:nvPr/>
        </p:nvSpPr>
        <p:spPr bwMode="gray">
          <a:xfrm flipH="1" flipV="1">
            <a:off x="914399" y="1593566"/>
            <a:ext cx="4054265" cy="330"/>
          </a:xfrm>
          <a:prstGeom prst="line">
            <a:avLst/>
          </a:prstGeom>
          <a:noFill/>
          <a:ln w="19050" cap="rnd">
            <a:solidFill>
              <a:srgbClr val="5F5F5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 name="Line 17">
            <a:extLst>
              <a:ext uri="{FF2B5EF4-FFF2-40B4-BE49-F238E27FC236}">
                <a16:creationId xmlns:a16="http://schemas.microsoft.com/office/drawing/2014/main" xmlns="" id="{86F74DF3-304E-9EAB-6C3D-5CE0C8DEFF90}"/>
              </a:ext>
            </a:extLst>
          </p:cNvPr>
          <p:cNvSpPr>
            <a:spLocks noChangeShapeType="1"/>
          </p:cNvSpPr>
          <p:nvPr/>
        </p:nvSpPr>
        <p:spPr bwMode="gray">
          <a:xfrm flipH="1">
            <a:off x="914400" y="1614487"/>
            <a:ext cx="15345" cy="809626"/>
          </a:xfrm>
          <a:prstGeom prst="line">
            <a:avLst/>
          </a:prstGeom>
          <a:noFill/>
          <a:ln w="9525">
            <a:solidFill>
              <a:srgbClr val="808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 name="Text Box 22">
            <a:extLst>
              <a:ext uri="{FF2B5EF4-FFF2-40B4-BE49-F238E27FC236}">
                <a16:creationId xmlns:a16="http://schemas.microsoft.com/office/drawing/2014/main" xmlns="" id="{DE30C9CF-DAF9-4770-E76B-B4CEB721ED2E}"/>
              </a:ext>
            </a:extLst>
          </p:cNvPr>
          <p:cNvSpPr txBox="1">
            <a:spLocks noChangeArrowheads="1"/>
          </p:cNvSpPr>
          <p:nvPr/>
        </p:nvSpPr>
        <p:spPr bwMode="auto">
          <a:xfrm>
            <a:off x="1182073" y="1782689"/>
            <a:ext cx="25489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dirty="0">
                <a:solidFill>
                  <a:srgbClr val="FF0000"/>
                </a:solidFill>
                <a:effectLst>
                  <a:outerShdw blurRad="38100" dist="38100" dir="2700000" algn="tl">
                    <a:srgbClr val="000000">
                      <a:alpha val="43137"/>
                    </a:srgbClr>
                  </a:outerShdw>
                </a:effectLst>
                <a:latin typeface="Verdana" panose="020B0604030504040204" pitchFamily="34" charset="0"/>
              </a:rPr>
              <a:t>?   </a:t>
            </a:r>
            <a:r>
              <a:rPr lang="en-US" altLang="en-US" dirty="0">
                <a:solidFill>
                  <a:srgbClr val="000000"/>
                </a:solidFill>
                <a:effectLst>
                  <a:outerShdw blurRad="38100" dist="38100" dir="2700000" algn="tl">
                    <a:srgbClr val="000000">
                      <a:alpha val="43137"/>
                    </a:srgbClr>
                  </a:outerShdw>
                </a:effectLst>
                <a:latin typeface="Verdana" panose="020B0604030504040204" pitchFamily="34" charset="0"/>
              </a:rPr>
              <a:t>       </a:t>
            </a:r>
            <a:r>
              <a:rPr lang="en-US" altLang="en-US" dirty="0">
                <a:solidFill>
                  <a:srgbClr val="FF0000"/>
                </a:solidFill>
                <a:effectLst>
                  <a:outerShdw blurRad="38100" dist="38100" dir="2700000" algn="tl">
                    <a:srgbClr val="000000">
                      <a:alpha val="43137"/>
                    </a:srgbClr>
                  </a:outerShdw>
                </a:effectLst>
                <a:latin typeface="Verdana" panose="020B0604030504040204" pitchFamily="34" charset="0"/>
              </a:rPr>
              <a:t>(</a:t>
            </a:r>
            <a:r>
              <a:rPr lang="en-US" altLang="en-US" dirty="0" err="1">
                <a:solidFill>
                  <a:srgbClr val="FF0000"/>
                </a:solidFill>
                <a:effectLst>
                  <a:outerShdw blurRad="38100" dist="38100" dir="2700000" algn="tl">
                    <a:srgbClr val="000000">
                      <a:alpha val="43137"/>
                    </a:srgbClr>
                  </a:outerShdw>
                </a:effectLst>
                <a:latin typeface="Verdana" panose="020B0604030504040204" pitchFamily="34" charset="0"/>
              </a:rPr>
              <a:t>Chưa</a:t>
            </a:r>
            <a:r>
              <a:rPr lang="en-US" altLang="en-US" dirty="0">
                <a:solidFill>
                  <a:srgbClr val="FF0000"/>
                </a:solidFill>
                <a:effectLst>
                  <a:outerShdw blurRad="38100" dist="38100" dir="2700000" algn="tl">
                    <a:srgbClr val="000000">
                      <a:alpha val="43137"/>
                    </a:srgbClr>
                  </a:outerShdw>
                </a:effectLst>
                <a:latin typeface="Verdana" panose="020B0604030504040204" pitchFamily="34" charset="0"/>
              </a:rPr>
              <a:t> </a:t>
            </a:r>
            <a:r>
              <a:rPr lang="en-US" altLang="en-US" dirty="0" err="1">
                <a:solidFill>
                  <a:srgbClr val="FF0000"/>
                </a:solidFill>
                <a:effectLst>
                  <a:outerShdw blurRad="38100" dist="38100" dir="2700000" algn="tl">
                    <a:srgbClr val="000000">
                      <a:alpha val="43137"/>
                    </a:srgbClr>
                  </a:outerShdw>
                </a:effectLst>
                <a:latin typeface="Verdana" panose="020B0604030504040204" pitchFamily="34" charset="0"/>
              </a:rPr>
              <a:t>có</a:t>
            </a:r>
            <a:r>
              <a:rPr lang="en-US" altLang="en-US" dirty="0">
                <a:solidFill>
                  <a:srgbClr val="FF0000"/>
                </a:solidFill>
                <a:effectLst>
                  <a:outerShdw blurRad="38100" dist="38100" dir="2700000" algn="tl">
                    <a:srgbClr val="000000">
                      <a:alpha val="43137"/>
                    </a:srgbClr>
                  </a:outerShdw>
                </a:effectLst>
                <a:latin typeface="Verdana" panose="020B0604030504040204" pitchFamily="34" charset="0"/>
              </a:rPr>
              <a:t>)</a:t>
            </a:r>
          </a:p>
        </p:txBody>
      </p:sp>
      <p:sp>
        <p:nvSpPr>
          <p:cNvPr id="5" name="Text Box 22">
            <a:extLst>
              <a:ext uri="{FF2B5EF4-FFF2-40B4-BE49-F238E27FC236}">
                <a16:creationId xmlns:a16="http://schemas.microsoft.com/office/drawing/2014/main" xmlns="" id="{44EF5399-2522-7091-A28D-4E1484F1E9F6}"/>
              </a:ext>
            </a:extLst>
          </p:cNvPr>
          <p:cNvSpPr txBox="1">
            <a:spLocks noChangeArrowheads="1"/>
          </p:cNvSpPr>
          <p:nvPr/>
        </p:nvSpPr>
        <p:spPr bwMode="auto">
          <a:xfrm>
            <a:off x="6705600" y="1782689"/>
            <a:ext cx="19944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FF0000"/>
                </a:solidFill>
                <a:effectLst>
                  <a:outerShdw blurRad="38100" dist="38100" dir="2700000" algn="tl">
                    <a:srgbClr val="000000">
                      <a:alpha val="43137"/>
                    </a:srgbClr>
                  </a:outerShdw>
                </a:effectLst>
                <a:latin typeface="Verdana" panose="020B0604030504040204" pitchFamily="34" charset="0"/>
              </a:rPr>
              <a:t>10      (0,0…%)</a:t>
            </a:r>
          </a:p>
        </p:txBody>
      </p:sp>
      <p:sp>
        <p:nvSpPr>
          <p:cNvPr id="6" name="Text Box 22">
            <a:extLst>
              <a:ext uri="{FF2B5EF4-FFF2-40B4-BE49-F238E27FC236}">
                <a16:creationId xmlns:a16="http://schemas.microsoft.com/office/drawing/2014/main" xmlns="" id="{AF5C1EA2-27FB-1AFA-58F6-3BACB6DC1884}"/>
              </a:ext>
            </a:extLst>
          </p:cNvPr>
          <p:cNvSpPr txBox="1">
            <a:spLocks noChangeArrowheads="1"/>
          </p:cNvSpPr>
          <p:nvPr/>
        </p:nvSpPr>
        <p:spPr bwMode="auto">
          <a:xfrm>
            <a:off x="6705600" y="2537731"/>
            <a:ext cx="20201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dirty="0">
                <a:solidFill>
                  <a:srgbClr val="FF0000"/>
                </a:solidFill>
                <a:effectLst>
                  <a:outerShdw blurRad="38100" dist="38100" dir="2700000" algn="tl">
                    <a:srgbClr val="000000">
                      <a:alpha val="43137"/>
                    </a:srgbClr>
                  </a:outerShdw>
                </a:effectLst>
                <a:latin typeface="Verdana" panose="020B0604030504040204" pitchFamily="34" charset="0"/>
              </a:rPr>
              <a:t>1.499   (1,1 %)</a:t>
            </a:r>
          </a:p>
        </p:txBody>
      </p:sp>
      <p:sp>
        <p:nvSpPr>
          <p:cNvPr id="7" name="Text Box 22">
            <a:extLst>
              <a:ext uri="{FF2B5EF4-FFF2-40B4-BE49-F238E27FC236}">
                <a16:creationId xmlns:a16="http://schemas.microsoft.com/office/drawing/2014/main" xmlns="" id="{B1B3ABA1-79B6-97CE-8E6E-9A31C1A3086F}"/>
              </a:ext>
            </a:extLst>
          </p:cNvPr>
          <p:cNvSpPr txBox="1">
            <a:spLocks noChangeArrowheads="1"/>
          </p:cNvSpPr>
          <p:nvPr/>
        </p:nvSpPr>
        <p:spPr bwMode="auto">
          <a:xfrm>
            <a:off x="6705600" y="3252132"/>
            <a:ext cx="2069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dirty="0">
                <a:effectLst>
                  <a:outerShdw blurRad="38100" dist="38100" dir="2700000" algn="tl">
                    <a:srgbClr val="000000">
                      <a:alpha val="43137"/>
                    </a:srgbClr>
                  </a:outerShdw>
                </a:effectLst>
                <a:latin typeface="Verdana" panose="020B0604030504040204" pitchFamily="34" charset="0"/>
              </a:rPr>
              <a:t>37.287 (28,3%)</a:t>
            </a:r>
          </a:p>
        </p:txBody>
      </p:sp>
      <p:sp>
        <p:nvSpPr>
          <p:cNvPr id="8" name="Text Box 22">
            <a:extLst>
              <a:ext uri="{FF2B5EF4-FFF2-40B4-BE49-F238E27FC236}">
                <a16:creationId xmlns:a16="http://schemas.microsoft.com/office/drawing/2014/main" xmlns="" id="{A475B5EF-4F0E-1A22-D0CE-EF47413839E7}"/>
              </a:ext>
            </a:extLst>
          </p:cNvPr>
          <p:cNvSpPr txBox="1">
            <a:spLocks noChangeArrowheads="1"/>
          </p:cNvSpPr>
          <p:nvPr/>
        </p:nvSpPr>
        <p:spPr bwMode="auto">
          <a:xfrm>
            <a:off x="6584155" y="3935625"/>
            <a:ext cx="2228478" cy="34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ts val="2000"/>
              </a:lnSpc>
              <a:spcAft>
                <a:spcPts val="1000"/>
              </a:spcAft>
            </a:pPr>
            <a:r>
              <a:rPr lang="en-US" dirty="0">
                <a:effectLst>
                  <a:outerShdw blurRad="38100" dist="38100" dir="2700000" algn="tl">
                    <a:srgbClr val="000000">
                      <a:alpha val="43137"/>
                    </a:srgbClr>
                  </a:outerShdw>
                </a:effectLst>
                <a:latin typeface="Verdana" panose="020B0604030504040204" pitchFamily="34" charset="0"/>
              </a:rPr>
              <a:t>58.008 (44,0%)</a:t>
            </a:r>
            <a:endParaRPr lang="en-US" altLang="en-US" dirty="0">
              <a:effectLst>
                <a:outerShdw blurRad="38100" dist="38100" dir="2700000" algn="tl">
                  <a:srgbClr val="000000">
                    <a:alpha val="43137"/>
                  </a:srgbClr>
                </a:outerShdw>
              </a:effectLst>
              <a:latin typeface="Verdana" panose="020B0604030504040204" pitchFamily="34" charset="0"/>
            </a:endParaRPr>
          </a:p>
        </p:txBody>
      </p:sp>
      <p:sp>
        <p:nvSpPr>
          <p:cNvPr id="9" name="Text Box 22">
            <a:extLst>
              <a:ext uri="{FF2B5EF4-FFF2-40B4-BE49-F238E27FC236}">
                <a16:creationId xmlns:a16="http://schemas.microsoft.com/office/drawing/2014/main" xmlns="" id="{054CDBFE-A673-D477-3976-96AD047CC824}"/>
              </a:ext>
            </a:extLst>
          </p:cNvPr>
          <p:cNvSpPr txBox="1">
            <a:spLocks noChangeArrowheads="1"/>
          </p:cNvSpPr>
          <p:nvPr/>
        </p:nvSpPr>
        <p:spPr bwMode="auto">
          <a:xfrm>
            <a:off x="6726629" y="4680387"/>
            <a:ext cx="2123370" cy="34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2000"/>
              </a:lnSpc>
              <a:spcAft>
                <a:spcPts val="1000"/>
              </a:spcAft>
            </a:pPr>
            <a:r>
              <a:rPr lang="en-US" dirty="0">
                <a:solidFill>
                  <a:srgbClr val="FF0000"/>
                </a:solidFill>
                <a:effectLst>
                  <a:outerShdw blurRad="38100" dist="38100" dir="2700000" algn="tl">
                    <a:srgbClr val="000000">
                      <a:alpha val="43137"/>
                    </a:srgbClr>
                  </a:outerShdw>
                </a:effectLst>
                <a:latin typeface="Verdana" panose="020B0604030504040204" pitchFamily="34" charset="0"/>
              </a:rPr>
              <a:t>35.183 (26,6%)</a:t>
            </a:r>
          </a:p>
        </p:txBody>
      </p:sp>
      <p:sp>
        <p:nvSpPr>
          <p:cNvPr id="12" name="Line 12">
            <a:extLst>
              <a:ext uri="{FF2B5EF4-FFF2-40B4-BE49-F238E27FC236}">
                <a16:creationId xmlns:a16="http://schemas.microsoft.com/office/drawing/2014/main" xmlns="" id="{BA10F3C4-112E-AA24-EF96-E526CB044461}"/>
              </a:ext>
            </a:extLst>
          </p:cNvPr>
          <p:cNvSpPr>
            <a:spLocks noChangeShapeType="1"/>
          </p:cNvSpPr>
          <p:nvPr/>
        </p:nvSpPr>
        <p:spPr bwMode="gray">
          <a:xfrm flipH="1">
            <a:off x="6523722" y="5544119"/>
            <a:ext cx="2095339" cy="18482"/>
          </a:xfrm>
          <a:prstGeom prst="line">
            <a:avLst/>
          </a:prstGeom>
          <a:noFill/>
          <a:ln w="19050" cap="rnd">
            <a:solidFill>
              <a:srgbClr val="5F5F5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6" name="TextBox 15">
            <a:extLst>
              <a:ext uri="{FF2B5EF4-FFF2-40B4-BE49-F238E27FC236}">
                <a16:creationId xmlns:a16="http://schemas.microsoft.com/office/drawing/2014/main" xmlns="" id="{9D0B180E-BA8C-0CB5-94E9-9048F72508D6}"/>
              </a:ext>
            </a:extLst>
          </p:cNvPr>
          <p:cNvSpPr txBox="1"/>
          <p:nvPr/>
        </p:nvSpPr>
        <p:spPr>
          <a:xfrm>
            <a:off x="912174" y="5786735"/>
            <a:ext cx="2609279" cy="461665"/>
          </a:xfrm>
          <a:prstGeom prst="rect">
            <a:avLst/>
          </a:prstGeom>
          <a:noFill/>
        </p:spPr>
        <p:txBody>
          <a:bodyPr wrap="square" rtlCol="0">
            <a:spAutoFit/>
          </a:bodyPr>
          <a:lstStyle/>
          <a:p>
            <a:pPr algn="ctr"/>
            <a:r>
              <a:rPr lang="el-GR" sz="2400" b="1" i="0" dirty="0">
                <a:solidFill>
                  <a:srgbClr val="0000FF"/>
                </a:solidFill>
                <a:effectLst/>
                <a:latin typeface="Arial" panose="020B0604020202020204" pitchFamily="34" charset="0"/>
              </a:rPr>
              <a:t>Σ</a:t>
            </a:r>
            <a:r>
              <a:rPr lang="en-US" sz="2400" b="1" i="0" dirty="0">
                <a:solidFill>
                  <a:srgbClr val="0000FF"/>
                </a:solidFill>
                <a:effectLst/>
                <a:latin typeface="Arial" panose="020B0604020202020204" pitchFamily="34" charset="0"/>
              </a:rPr>
              <a:t> = </a:t>
            </a:r>
            <a:r>
              <a:rPr lang="en-US" sz="2400" b="1" dirty="0">
                <a:solidFill>
                  <a:srgbClr val="0000FF"/>
                </a:solidFill>
              </a:rPr>
              <a:t>106.901</a:t>
            </a:r>
          </a:p>
        </p:txBody>
      </p:sp>
      <p:sp>
        <p:nvSpPr>
          <p:cNvPr id="17" name="TextBox 16">
            <a:extLst>
              <a:ext uri="{FF2B5EF4-FFF2-40B4-BE49-F238E27FC236}">
                <a16:creationId xmlns:a16="http://schemas.microsoft.com/office/drawing/2014/main" xmlns="" id="{13946137-66E5-1779-07A7-214A0733CC32}"/>
              </a:ext>
            </a:extLst>
          </p:cNvPr>
          <p:cNvSpPr txBox="1"/>
          <p:nvPr/>
        </p:nvSpPr>
        <p:spPr>
          <a:xfrm>
            <a:off x="6678061" y="5786735"/>
            <a:ext cx="2329369" cy="461665"/>
          </a:xfrm>
          <a:prstGeom prst="rect">
            <a:avLst/>
          </a:prstGeom>
          <a:noFill/>
        </p:spPr>
        <p:txBody>
          <a:bodyPr wrap="square" rtlCol="0">
            <a:spAutoFit/>
          </a:bodyPr>
          <a:lstStyle/>
          <a:p>
            <a:r>
              <a:rPr lang="el-GR" sz="2400" b="1" i="0" dirty="0">
                <a:solidFill>
                  <a:srgbClr val="0000FF"/>
                </a:solidFill>
                <a:effectLst/>
                <a:latin typeface="Arial" panose="020B0604020202020204" pitchFamily="34" charset="0"/>
              </a:rPr>
              <a:t>Σ</a:t>
            </a:r>
            <a:r>
              <a:rPr lang="en-US" sz="2400" b="1" i="0" dirty="0">
                <a:solidFill>
                  <a:srgbClr val="0000FF"/>
                </a:solidFill>
                <a:effectLst/>
                <a:latin typeface="Arial" panose="020B0604020202020204" pitchFamily="34" charset="0"/>
              </a:rPr>
              <a:t> = </a:t>
            </a:r>
            <a:r>
              <a:rPr lang="en-US" sz="2400" b="1" dirty="0">
                <a:solidFill>
                  <a:srgbClr val="0000FF"/>
                </a:solidFill>
              </a:rPr>
              <a:t>131.987</a:t>
            </a:r>
          </a:p>
        </p:txBody>
      </p:sp>
      <p:sp>
        <p:nvSpPr>
          <p:cNvPr id="18" name="Left Brace 17">
            <a:extLst>
              <a:ext uri="{FF2B5EF4-FFF2-40B4-BE49-F238E27FC236}">
                <a16:creationId xmlns:a16="http://schemas.microsoft.com/office/drawing/2014/main" xmlns="" id="{E1392733-1619-060C-0468-7A849F59CF08}"/>
              </a:ext>
            </a:extLst>
          </p:cNvPr>
          <p:cNvSpPr/>
          <p:nvPr/>
        </p:nvSpPr>
        <p:spPr>
          <a:xfrm>
            <a:off x="3279880" y="4195723"/>
            <a:ext cx="241573" cy="1113099"/>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ine 12">
            <a:extLst>
              <a:ext uri="{FF2B5EF4-FFF2-40B4-BE49-F238E27FC236}">
                <a16:creationId xmlns:a16="http://schemas.microsoft.com/office/drawing/2014/main" xmlns="" id="{3C3C0762-CD93-FF01-11C9-C7329A4E1F11}"/>
              </a:ext>
            </a:extLst>
          </p:cNvPr>
          <p:cNvSpPr>
            <a:spLocks noChangeShapeType="1"/>
          </p:cNvSpPr>
          <p:nvPr/>
        </p:nvSpPr>
        <p:spPr bwMode="gray">
          <a:xfrm flipH="1" flipV="1">
            <a:off x="472544" y="1414892"/>
            <a:ext cx="8214255" cy="31595"/>
          </a:xfrm>
          <a:prstGeom prst="line">
            <a:avLst/>
          </a:prstGeom>
          <a:noFill/>
          <a:ln w="28575" cap="rnd">
            <a:solidFill>
              <a:schemeClr val="accent5">
                <a:lumMod val="50000"/>
              </a:schemeClr>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1" name="Line 12">
            <a:extLst>
              <a:ext uri="{FF2B5EF4-FFF2-40B4-BE49-F238E27FC236}">
                <a16:creationId xmlns:a16="http://schemas.microsoft.com/office/drawing/2014/main" xmlns="" id="{883A1799-71A1-10D8-1964-626D584932E0}"/>
              </a:ext>
            </a:extLst>
          </p:cNvPr>
          <p:cNvSpPr>
            <a:spLocks noChangeShapeType="1"/>
          </p:cNvSpPr>
          <p:nvPr/>
        </p:nvSpPr>
        <p:spPr bwMode="gray">
          <a:xfrm flipH="1" flipV="1">
            <a:off x="380999" y="5697880"/>
            <a:ext cx="8238063" cy="17120"/>
          </a:xfrm>
          <a:prstGeom prst="line">
            <a:avLst/>
          </a:prstGeom>
          <a:noFill/>
          <a:ln w="28575" cap="rnd">
            <a:solidFill>
              <a:schemeClr val="accent5">
                <a:lumMod val="50000"/>
              </a:schemeClr>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3" name="TextBox 12">
            <a:extLst>
              <a:ext uri="{FF2B5EF4-FFF2-40B4-BE49-F238E27FC236}">
                <a16:creationId xmlns:a16="http://schemas.microsoft.com/office/drawing/2014/main" xmlns="" id="{C811731F-F39F-81C4-012C-16051DDD2D0B}"/>
              </a:ext>
            </a:extLst>
          </p:cNvPr>
          <p:cNvSpPr txBox="1"/>
          <p:nvPr/>
        </p:nvSpPr>
        <p:spPr>
          <a:xfrm>
            <a:off x="380999" y="6469857"/>
            <a:ext cx="5342281" cy="276999"/>
          </a:xfrm>
          <a:prstGeom prst="rect">
            <a:avLst/>
          </a:prstGeom>
          <a:noFill/>
        </p:spPr>
        <p:txBody>
          <a:bodyPr wrap="square" rtlCol="0">
            <a:spAutoFit/>
          </a:bodyPr>
          <a:lstStyle/>
          <a:p>
            <a:r>
              <a:rPr lang="en-US" sz="1200" dirty="0" err="1">
                <a:effectLst>
                  <a:outerShdw blurRad="38100" dist="38100" dir="2700000" algn="tl">
                    <a:srgbClr val="000000">
                      <a:alpha val="43137"/>
                    </a:srgbClr>
                  </a:outerShdw>
                </a:effectLst>
              </a:rPr>
              <a:t>Nguồn</a:t>
            </a:r>
            <a:r>
              <a:rPr lang="en-US" sz="1200" dirty="0">
                <a:effectLst>
                  <a:outerShdw blurRad="38100" dist="38100" dir="2700000" algn="tl">
                    <a:srgbClr val="000000">
                      <a:alpha val="43137"/>
                    </a:srgbClr>
                  </a:outerShdw>
                </a:effectLst>
              </a:rPr>
              <a:t>: </a:t>
            </a:r>
            <a:r>
              <a:rPr lang="en-US" sz="1200" dirty="0" err="1">
                <a:effectLst>
                  <a:outerShdw blurRad="38100" dist="38100" dir="2700000" algn="tl">
                    <a:srgbClr val="000000">
                      <a:alpha val="43137"/>
                    </a:srgbClr>
                  </a:outerShdw>
                </a:effectLst>
              </a:rPr>
              <a:t>Số</a:t>
            </a:r>
            <a:r>
              <a:rPr lang="en-US" sz="1200" dirty="0">
                <a:effectLst>
                  <a:outerShdw blurRad="38100" dist="38100" dir="2700000" algn="tl">
                    <a:srgbClr val="000000">
                      <a:alpha val="43137"/>
                    </a:srgbClr>
                  </a:outerShdw>
                </a:effectLst>
              </a:rPr>
              <a:t> </a:t>
            </a:r>
            <a:r>
              <a:rPr lang="en-US" sz="1200" dirty="0" err="1">
                <a:effectLst>
                  <a:outerShdw blurRad="38100" dist="38100" dir="2700000" algn="tl">
                    <a:srgbClr val="000000">
                      <a:alpha val="43137"/>
                    </a:srgbClr>
                  </a:outerShdw>
                </a:effectLst>
              </a:rPr>
              <a:t>liệu</a:t>
            </a:r>
            <a:r>
              <a:rPr lang="en-US" sz="1200" dirty="0">
                <a:effectLst>
                  <a:outerShdw blurRad="38100" dist="38100" dir="2700000" algn="tl">
                    <a:srgbClr val="000000">
                      <a:alpha val="43137"/>
                    </a:srgbClr>
                  </a:outerShdw>
                </a:effectLst>
              </a:rPr>
              <a:t> </a:t>
            </a:r>
            <a:r>
              <a:rPr lang="en-US" sz="1200" dirty="0" err="1">
                <a:effectLst>
                  <a:outerShdw blurRad="38100" dist="38100" dir="2700000" algn="tl">
                    <a:srgbClr val="000000">
                      <a:alpha val="43137"/>
                    </a:srgbClr>
                  </a:outerShdw>
                </a:effectLst>
              </a:rPr>
              <a:t>khảo</a:t>
            </a:r>
            <a:r>
              <a:rPr lang="en-US" sz="1200" dirty="0">
                <a:effectLst>
                  <a:outerShdw blurRad="38100" dist="38100" dir="2700000" algn="tl">
                    <a:srgbClr val="000000">
                      <a:alpha val="43137"/>
                    </a:srgbClr>
                  </a:outerShdw>
                </a:effectLst>
              </a:rPr>
              <a:t> </a:t>
            </a:r>
            <a:r>
              <a:rPr lang="en-US" sz="1200" dirty="0" err="1">
                <a:effectLst>
                  <a:outerShdw blurRad="38100" dist="38100" dir="2700000" algn="tl">
                    <a:srgbClr val="000000">
                      <a:alpha val="43137"/>
                    </a:srgbClr>
                  </a:outerShdw>
                </a:effectLst>
              </a:rPr>
              <a:t>sát</a:t>
            </a:r>
            <a:r>
              <a:rPr lang="en-US" sz="1200" dirty="0">
                <a:effectLst>
                  <a:outerShdw blurRad="38100" dist="38100" dir="2700000" algn="tl">
                    <a:srgbClr val="000000">
                      <a:alpha val="43137"/>
                    </a:srgbClr>
                  </a:outerShdw>
                </a:effectLst>
              </a:rPr>
              <a:t> </a:t>
            </a:r>
            <a:r>
              <a:rPr lang="en-US" sz="1200" dirty="0" err="1">
                <a:effectLst>
                  <a:outerShdw blurRad="38100" dist="38100" dir="2700000" algn="tl">
                    <a:srgbClr val="000000">
                      <a:alpha val="43137"/>
                    </a:srgbClr>
                  </a:outerShdw>
                </a:effectLst>
              </a:rPr>
              <a:t>của</a:t>
            </a:r>
            <a:r>
              <a:rPr lang="en-US" sz="1200" dirty="0">
                <a:effectLst>
                  <a:outerShdw blurRad="38100" dist="38100" dir="2700000" algn="tl">
                    <a:srgbClr val="000000">
                      <a:alpha val="43137"/>
                    </a:srgbClr>
                  </a:outerShdw>
                </a:effectLst>
              </a:rPr>
              <a:t> VNA (2021)</a:t>
            </a:r>
          </a:p>
        </p:txBody>
      </p:sp>
      <p:sp>
        <p:nvSpPr>
          <p:cNvPr id="20" name="Rectangle 2">
            <a:extLst>
              <a:ext uri="{FF2B5EF4-FFF2-40B4-BE49-F238E27FC236}">
                <a16:creationId xmlns:a16="http://schemas.microsoft.com/office/drawing/2014/main" xmlns="" id="{7804B653-4FCB-9B12-C53F-94B55EF824C7}"/>
              </a:ext>
            </a:extLst>
          </p:cNvPr>
          <p:cNvSpPr>
            <a:spLocks noGrp="1" noChangeArrowheads="1"/>
          </p:cNvSpPr>
          <p:nvPr>
            <p:ph type="title"/>
          </p:nvPr>
        </p:nvSpPr>
        <p:spPr bwMode="auto">
          <a:xfrm>
            <a:off x="304800" y="272870"/>
            <a:ext cx="8812306" cy="60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ts val="2500"/>
              </a:lnSpc>
            </a:pP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Điều</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dưỡng</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hiện</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nay (2)</a:t>
            </a:r>
            <a:endParaRPr lang="en-US" altLang="en-US" sz="3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0250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161DDD5A-092A-4787-B65D-670855844421}"/>
              </a:ext>
            </a:extLst>
          </p:cNvPr>
          <p:cNvSpPr>
            <a:spLocks noGrp="1" noChangeArrowheads="1"/>
          </p:cNvSpPr>
          <p:nvPr>
            <p:ph type="title"/>
          </p:nvPr>
        </p:nvSpPr>
        <p:spPr bwMode="auto">
          <a:xfrm>
            <a:off x="304800" y="272870"/>
            <a:ext cx="8812306" cy="60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ts val="2500"/>
              </a:lnSpc>
            </a:pP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Đặc</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điểm</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nghề</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điều</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dưỡng</a:t>
            </a:r>
            <a:endParaRPr lang="en-US" altLang="en-US" sz="3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555" name="Rectangle 3">
            <a:extLst>
              <a:ext uri="{FF2B5EF4-FFF2-40B4-BE49-F238E27FC236}">
                <a16:creationId xmlns:a16="http://schemas.microsoft.com/office/drawing/2014/main" xmlns="" id="{BBD7BDCC-1CA6-4E65-B4BC-B361B6620218}"/>
              </a:ext>
            </a:extLst>
          </p:cNvPr>
          <p:cNvSpPr>
            <a:spLocks noGrp="1" noChangeArrowheads="1"/>
          </p:cNvSpPr>
          <p:nvPr>
            <p:ph type="body" idx="1"/>
          </p:nvPr>
        </p:nvSpPr>
        <p:spPr bwMode="auto">
          <a:xfrm>
            <a:off x="152401" y="828675"/>
            <a:ext cx="5791200" cy="5200650"/>
          </a:xfrm>
          <a:noFill/>
          <a:ln w="19050">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452438" algn="just" eaLnBrk="1" hangingPunct="1">
              <a:spcBef>
                <a:spcPts val="600"/>
              </a:spcBef>
              <a:buFont typeface="HGGothicE" panose="020B0909000000000000" pitchFamily="49" charset="-128"/>
              <a:buChar char="☞"/>
            </a:pP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ĐD </a:t>
            </a:r>
            <a:r>
              <a:rPr lang="en-US" altLang="en-US" sz="2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nghề</a:t>
            </a: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phục</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vụ</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NB/</a:t>
            </a:r>
            <a:r>
              <a:rPr lang="en-US" altLang="en-US" sz="2400" dirty="0" err="1"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khách</a:t>
            </a:r>
            <a:r>
              <a:rPr lang="en-US" altLang="en-US" sz="24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hàng</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đa</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hệ</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phải</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có</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kiến</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thức</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đa</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khoa,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chuyên</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khoa +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kiến</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thức</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xã</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hội</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&amp; TL</a:t>
            </a:r>
          </a:p>
          <a:p>
            <a:pPr marL="452438" algn="just" eaLnBrk="1" hangingPunct="1">
              <a:spcBef>
                <a:spcPts val="600"/>
              </a:spcBef>
              <a:buFont typeface="HGGothicE" panose="020B0909000000000000" pitchFamily="49" charset="-128"/>
              <a:buChar char="☞"/>
            </a:pP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ĐD </a:t>
            </a:r>
            <a:r>
              <a:rPr lang="en-US" altLang="en-US" sz="2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nghề</a:t>
            </a: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CS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chuyên</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nghiệp</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(Professional Nurse) </a:t>
            </a:r>
          </a:p>
          <a:p>
            <a:pPr marL="452438" algn="just" eaLnBrk="1" hangingPunct="1">
              <a:spcBef>
                <a:spcPts val="600"/>
              </a:spcBef>
              <a:buFont typeface="HGGothicE" panose="020B0909000000000000" pitchFamily="49" charset="-128"/>
              <a:buChar char="☞"/>
            </a:pP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ĐD </a:t>
            </a:r>
            <a:r>
              <a:rPr lang="en-US" altLang="en-US" sz="2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nghề</a:t>
            </a: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tác</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động</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lên</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thể</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chất</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tinh</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thần</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xúc</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NB – ĐDV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cần</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kết</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hợp</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TÂM – TAY – TRÍ (3T) </a:t>
            </a:r>
          </a:p>
          <a:p>
            <a:pPr marL="452438" algn="just" eaLnBrk="1" hangingPunct="1">
              <a:spcBef>
                <a:spcPts val="600"/>
              </a:spcBef>
              <a:buFont typeface="HGGothicE" panose="020B0909000000000000" pitchFamily="49" charset="-128"/>
              <a:buChar char="☞"/>
            </a:pP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ĐD </a:t>
            </a:r>
            <a:r>
              <a:rPr lang="en-US" altLang="en-US" sz="2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là</a:t>
            </a: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nghề</a:t>
            </a: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khó</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kiểm</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soát</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chuyên</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môn</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kiểm</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soát</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bằng</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đức</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2438" algn="just" eaLnBrk="1" hangingPunct="1">
              <a:spcBef>
                <a:spcPts val="600"/>
              </a:spcBef>
              <a:buFont typeface="HGGothicE" panose="020B0909000000000000" pitchFamily="49" charset="-128"/>
              <a:buChar char="☞"/>
            </a:pPr>
            <a:r>
              <a:rPr lang="en-US" altLang="en-US" sz="2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Thời</a:t>
            </a: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công</a:t>
            </a: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nghệ</a:t>
            </a:r>
            <a:r>
              <a:rPr lang="en-US" altLang="en-US"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4.0: </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Robot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có</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thể</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hỗ</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trợ</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CSNB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nhưng</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không</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thể</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thay</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thế</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ĐDV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máy</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cảnh</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báo</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hiện</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đại</a:t>
            </a:r>
            <a:r>
              <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dirty="0" err="1"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nhất</a:t>
            </a:r>
            <a:r>
              <a:rPr lang="en-US" altLang="en-US" sz="240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2438" algn="just" eaLnBrk="1" hangingPunct="1">
              <a:spcBef>
                <a:spcPts val="600"/>
              </a:spcBef>
              <a:buFont typeface="HGGothicE" panose="020B0909000000000000" pitchFamily="49" charset="-128"/>
              <a:buChar char="☞"/>
            </a:pPr>
            <a:endPar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09538" indent="0" algn="just" eaLnBrk="1" hangingPunct="1">
              <a:spcBef>
                <a:spcPts val="600"/>
              </a:spcBef>
              <a:buNone/>
            </a:pPr>
            <a:endPar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09538" indent="0" algn="just" eaLnBrk="1" hangingPunct="1">
              <a:spcBef>
                <a:spcPts val="600"/>
              </a:spcBef>
              <a:buNone/>
            </a:pPr>
            <a:endPar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09538" indent="0" algn="just" eaLnBrk="1" hangingPunct="1">
              <a:spcBef>
                <a:spcPts val="600"/>
              </a:spcBef>
              <a:buNone/>
            </a:pPr>
            <a:endPar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2438" algn="just" eaLnBrk="1" hangingPunct="1">
              <a:spcBef>
                <a:spcPts val="600"/>
              </a:spcBef>
              <a:buFont typeface="HGGothicE" panose="020B0909000000000000" pitchFamily="49" charset="-128"/>
              <a:buChar char="☞"/>
            </a:pPr>
            <a:endPar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2438" algn="just" eaLnBrk="1" hangingPunct="1">
              <a:spcBef>
                <a:spcPts val="600"/>
              </a:spcBef>
              <a:buFont typeface="HGGothicE" panose="020B0909000000000000" pitchFamily="49" charset="-128"/>
              <a:buChar char="☞"/>
            </a:pPr>
            <a:endPar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09538" indent="0" algn="just" eaLnBrk="1" hangingPunct="1">
              <a:spcBef>
                <a:spcPts val="600"/>
              </a:spcBef>
              <a:buNone/>
            </a:pPr>
            <a:endParaRPr lang="en-US" altLang="en-US" sz="24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080" name="Picture 8" descr="Chi tiết tin">
            <a:extLst>
              <a:ext uri="{FF2B5EF4-FFF2-40B4-BE49-F238E27FC236}">
                <a16:creationId xmlns:a16="http://schemas.microsoft.com/office/drawing/2014/main" xmlns="" id="{2809F170-1B1B-35D2-69BE-B2401BAF04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8268" y="990600"/>
            <a:ext cx="2810932"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7F90ED11-8410-81C9-5602-03F3AAEDE14C}"/>
              </a:ext>
            </a:extLst>
          </p:cNvPr>
          <p:cNvSpPr txBox="1"/>
          <p:nvPr/>
        </p:nvSpPr>
        <p:spPr>
          <a:xfrm>
            <a:off x="5715117" y="5917212"/>
            <a:ext cx="3115615" cy="369332"/>
          </a:xfrm>
          <a:prstGeom prst="rect">
            <a:avLst/>
          </a:prstGeom>
          <a:noFill/>
        </p:spPr>
        <p:txBody>
          <a:bodyPr wrap="square" rtlCol="0">
            <a:spAutoFit/>
          </a:bodyPr>
          <a:lstStyle/>
          <a:p>
            <a:pPr algn="ctr"/>
            <a:r>
              <a:rPr lang="en-US" dirty="0"/>
              <a:t>ROBOT NURSE</a:t>
            </a:r>
          </a:p>
        </p:txBody>
      </p:sp>
      <p:pic>
        <p:nvPicPr>
          <p:cNvPr id="2052" name="Picture 4" descr="Hospitals Are Using Robots to Aid Nurses | Healthcare Packaging">
            <a:extLst>
              <a:ext uri="{FF2B5EF4-FFF2-40B4-BE49-F238E27FC236}">
                <a16:creationId xmlns:a16="http://schemas.microsoft.com/office/drawing/2014/main" xmlns="" id="{5F518B39-4DED-B696-8DF2-E3E7119D4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796983"/>
            <a:ext cx="2810932" cy="212022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xmlns="" id="{9122E85B-D130-BDA9-630E-DE421E8E012A}"/>
              </a:ext>
            </a:extLst>
          </p:cNvPr>
          <p:cNvCxnSpPr>
            <a:cxnSpLocks/>
          </p:cNvCxnSpPr>
          <p:nvPr/>
        </p:nvCxnSpPr>
        <p:spPr>
          <a:xfrm>
            <a:off x="372532" y="762000"/>
            <a:ext cx="8238068" cy="0"/>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2336160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descr="BỆNH VIỆN C THÁI NGUYÊN">
            <a:extLst>
              <a:ext uri="{FF2B5EF4-FFF2-40B4-BE49-F238E27FC236}">
                <a16:creationId xmlns:a16="http://schemas.microsoft.com/office/drawing/2014/main" xmlns="" id="{737860F7-CAB2-4272-B0BD-250701819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305800" cy="502919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xmlns="" id="{B1C07D6A-DACA-0719-9D7C-D61413A65E7C}"/>
              </a:ext>
            </a:extLst>
          </p:cNvPr>
          <p:cNvCxnSpPr>
            <a:cxnSpLocks/>
          </p:cNvCxnSpPr>
          <p:nvPr/>
        </p:nvCxnSpPr>
        <p:spPr>
          <a:xfrm>
            <a:off x="381000" y="990600"/>
            <a:ext cx="8238068"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 name="Rectangle 2">
            <a:extLst>
              <a:ext uri="{FF2B5EF4-FFF2-40B4-BE49-F238E27FC236}">
                <a16:creationId xmlns:a16="http://schemas.microsoft.com/office/drawing/2014/main" xmlns="" id="{2C71DEC0-426A-36C7-4F18-522BEFD134EB}"/>
              </a:ext>
            </a:extLst>
          </p:cNvPr>
          <p:cNvSpPr txBox="1">
            <a:spLocks noChangeArrowheads="1"/>
          </p:cNvSpPr>
          <p:nvPr/>
        </p:nvSpPr>
        <p:spPr bwMode="auto">
          <a:xfrm>
            <a:off x="304800" y="272870"/>
            <a:ext cx="8812306" cy="60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ts val="2500"/>
              </a:lnSpc>
            </a:pPr>
            <a:r>
              <a:rPr lang="en-US" altLang="en-US" sz="320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Đặc điểm nghề điều dưỡng</a:t>
            </a:r>
            <a:endParaRPr lang="en-US" altLang="en-US" sz="3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949520"/>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3">
            <a:extLst>
              <a:ext uri="{FF2B5EF4-FFF2-40B4-BE49-F238E27FC236}">
                <a16:creationId xmlns:a16="http://schemas.microsoft.com/office/drawing/2014/main" xmlns="" id="{863CAA21-DAC6-429F-B5FF-4AFFE3B40096}"/>
              </a:ext>
            </a:extLst>
          </p:cNvPr>
          <p:cNvSpPr>
            <a:spLocks noChangeArrowheads="1"/>
          </p:cNvSpPr>
          <p:nvPr/>
        </p:nvSpPr>
        <p:spPr bwMode="black">
          <a:xfrm rot="17973186">
            <a:off x="4866666" y="2084016"/>
            <a:ext cx="792162"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pPr>
              <a:defRPr/>
            </a:pPr>
            <a:endParaRPr lang="en-US">
              <a:latin typeface="Arial" charset="0"/>
              <a:cs typeface="Arial" charset="0"/>
            </a:endParaRPr>
          </a:p>
        </p:txBody>
      </p:sp>
      <p:sp>
        <p:nvSpPr>
          <p:cNvPr id="12292" name="AutoShape 4">
            <a:extLst>
              <a:ext uri="{FF2B5EF4-FFF2-40B4-BE49-F238E27FC236}">
                <a16:creationId xmlns:a16="http://schemas.microsoft.com/office/drawing/2014/main" xmlns="" id="{F2211337-9AED-4526-81B0-4CB3B37AEF81}"/>
              </a:ext>
            </a:extLst>
          </p:cNvPr>
          <p:cNvSpPr>
            <a:spLocks noChangeArrowheads="1"/>
          </p:cNvSpPr>
          <p:nvPr/>
        </p:nvSpPr>
        <p:spPr bwMode="black">
          <a:xfrm rot="3465783">
            <a:off x="5021953" y="4053894"/>
            <a:ext cx="898075" cy="288925"/>
          </a:xfrm>
          <a:prstGeom prst="rightArrow">
            <a:avLst>
              <a:gd name="adj1" fmla="val 35167"/>
              <a:gd name="adj2" fmla="val 111028"/>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pPr>
              <a:defRPr/>
            </a:pPr>
            <a:endParaRPr lang="en-US">
              <a:latin typeface="Arial" charset="0"/>
              <a:cs typeface="Arial" charset="0"/>
            </a:endParaRPr>
          </a:p>
        </p:txBody>
      </p:sp>
      <p:sp>
        <p:nvSpPr>
          <p:cNvPr id="12293" name="AutoShape 5">
            <a:extLst>
              <a:ext uri="{FF2B5EF4-FFF2-40B4-BE49-F238E27FC236}">
                <a16:creationId xmlns:a16="http://schemas.microsoft.com/office/drawing/2014/main" xmlns="" id="{71541D00-62A7-4B33-97F3-3720E8413B6F}"/>
              </a:ext>
            </a:extLst>
          </p:cNvPr>
          <p:cNvSpPr>
            <a:spLocks noChangeArrowheads="1"/>
          </p:cNvSpPr>
          <p:nvPr/>
        </p:nvSpPr>
        <p:spPr bwMode="black">
          <a:xfrm rot="14369022">
            <a:off x="3763746" y="2127933"/>
            <a:ext cx="773806"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pPr>
              <a:defRPr/>
            </a:pPr>
            <a:endParaRPr lang="en-US">
              <a:latin typeface="Arial" charset="0"/>
              <a:cs typeface="Arial" charset="0"/>
            </a:endParaRPr>
          </a:p>
        </p:txBody>
      </p:sp>
      <p:sp>
        <p:nvSpPr>
          <p:cNvPr id="12294" name="AutoShape 6">
            <a:extLst>
              <a:ext uri="{FF2B5EF4-FFF2-40B4-BE49-F238E27FC236}">
                <a16:creationId xmlns:a16="http://schemas.microsoft.com/office/drawing/2014/main" xmlns="" id="{AE01BAA7-1068-417E-8CD3-924EC5A8CA67}"/>
              </a:ext>
            </a:extLst>
          </p:cNvPr>
          <p:cNvSpPr>
            <a:spLocks noChangeArrowheads="1"/>
          </p:cNvSpPr>
          <p:nvPr/>
        </p:nvSpPr>
        <p:spPr bwMode="black">
          <a:xfrm rot="7535209">
            <a:off x="3310222" y="4183512"/>
            <a:ext cx="881115"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pPr>
              <a:defRPr/>
            </a:pPr>
            <a:endParaRPr lang="en-US">
              <a:latin typeface="Arial" charset="0"/>
              <a:cs typeface="Arial" charset="0"/>
            </a:endParaRPr>
          </a:p>
        </p:txBody>
      </p:sp>
      <p:sp>
        <p:nvSpPr>
          <p:cNvPr id="12295" name="AutoShape 7">
            <a:extLst>
              <a:ext uri="{FF2B5EF4-FFF2-40B4-BE49-F238E27FC236}">
                <a16:creationId xmlns:a16="http://schemas.microsoft.com/office/drawing/2014/main" xmlns="" id="{B63E15D5-C761-4775-88E0-DD3D39054B87}"/>
              </a:ext>
            </a:extLst>
          </p:cNvPr>
          <p:cNvSpPr>
            <a:spLocks noChangeArrowheads="1"/>
          </p:cNvSpPr>
          <p:nvPr/>
        </p:nvSpPr>
        <p:spPr bwMode="black">
          <a:xfrm>
            <a:off x="5270500" y="3195637"/>
            <a:ext cx="961718" cy="288925"/>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pPr>
              <a:defRPr/>
            </a:pPr>
            <a:endParaRPr lang="en-US">
              <a:latin typeface="Arial" charset="0"/>
              <a:cs typeface="Arial" charset="0"/>
            </a:endParaRPr>
          </a:p>
        </p:txBody>
      </p:sp>
      <p:sp>
        <p:nvSpPr>
          <p:cNvPr id="12296" name="AutoShape 8">
            <a:extLst>
              <a:ext uri="{FF2B5EF4-FFF2-40B4-BE49-F238E27FC236}">
                <a16:creationId xmlns:a16="http://schemas.microsoft.com/office/drawing/2014/main" xmlns="" id="{A07C5027-6D3E-4390-922A-B4C19E0907AE}"/>
              </a:ext>
            </a:extLst>
          </p:cNvPr>
          <p:cNvSpPr>
            <a:spLocks noChangeArrowheads="1"/>
          </p:cNvSpPr>
          <p:nvPr/>
        </p:nvSpPr>
        <p:spPr bwMode="black">
          <a:xfrm rot="10800000">
            <a:off x="2955925" y="3281362"/>
            <a:ext cx="863600" cy="288925"/>
          </a:xfrm>
          <a:prstGeom prst="rightArrow">
            <a:avLst>
              <a:gd name="adj1" fmla="val 35167"/>
              <a:gd name="adj2" fmla="val 121041"/>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pPr>
              <a:defRPr/>
            </a:pPr>
            <a:endParaRPr lang="en-US">
              <a:latin typeface="Arial" charset="0"/>
              <a:cs typeface="Arial" charset="0"/>
            </a:endParaRPr>
          </a:p>
        </p:txBody>
      </p:sp>
      <p:sp>
        <p:nvSpPr>
          <p:cNvPr id="16392" name="Oval 9">
            <a:extLst>
              <a:ext uri="{FF2B5EF4-FFF2-40B4-BE49-F238E27FC236}">
                <a16:creationId xmlns:a16="http://schemas.microsoft.com/office/drawing/2014/main" xmlns="" id="{54D8847F-D643-410D-A110-728C0168FB70}"/>
              </a:ext>
            </a:extLst>
          </p:cNvPr>
          <p:cNvSpPr>
            <a:spLocks noChangeArrowheads="1"/>
          </p:cNvSpPr>
          <p:nvPr/>
        </p:nvSpPr>
        <p:spPr bwMode="black">
          <a:xfrm>
            <a:off x="2955923" y="1661149"/>
            <a:ext cx="3654425" cy="3478021"/>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vi-VN" altLang="en-US"/>
          </a:p>
        </p:txBody>
      </p:sp>
      <p:sp>
        <p:nvSpPr>
          <p:cNvPr id="16393" name="Oval 10">
            <a:extLst>
              <a:ext uri="{FF2B5EF4-FFF2-40B4-BE49-F238E27FC236}">
                <a16:creationId xmlns:a16="http://schemas.microsoft.com/office/drawing/2014/main" xmlns="" id="{BC0401FC-A67D-492B-9A9C-769EF134EA89}"/>
              </a:ext>
            </a:extLst>
          </p:cNvPr>
          <p:cNvSpPr>
            <a:spLocks noChangeArrowheads="1"/>
          </p:cNvSpPr>
          <p:nvPr/>
        </p:nvSpPr>
        <p:spPr bwMode="gray">
          <a:xfrm>
            <a:off x="3199990" y="4436198"/>
            <a:ext cx="360363" cy="360363"/>
          </a:xfrm>
          <a:prstGeom prst="ellipse">
            <a:avLst/>
          </a:prstGeom>
          <a:gradFill rotWithShape="1">
            <a:gsLst>
              <a:gs pos="0">
                <a:srgbClr val="F2FBF9"/>
              </a:gs>
              <a:gs pos="100000">
                <a:srgbClr val="4DC9B1"/>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vi-VN" altLang="en-US"/>
          </a:p>
        </p:txBody>
      </p:sp>
      <p:sp>
        <p:nvSpPr>
          <p:cNvPr id="39947" name="Text Box 11">
            <a:extLst>
              <a:ext uri="{FF2B5EF4-FFF2-40B4-BE49-F238E27FC236}">
                <a16:creationId xmlns:a16="http://schemas.microsoft.com/office/drawing/2014/main" xmlns="" id="{4F74F778-5101-4590-9730-9EEF9FDD3E32}"/>
              </a:ext>
            </a:extLst>
          </p:cNvPr>
          <p:cNvSpPr txBox="1">
            <a:spLocks noChangeArrowheads="1"/>
          </p:cNvSpPr>
          <p:nvPr/>
        </p:nvSpPr>
        <p:spPr bwMode="auto">
          <a:xfrm>
            <a:off x="6072460" y="1229671"/>
            <a:ext cx="3115292" cy="1107996"/>
          </a:xfrm>
          <a:prstGeom prst="rect">
            <a:avLst/>
          </a:prstGeom>
          <a:noFill/>
          <a:ln w="9525" algn="ctr">
            <a:noFill/>
            <a:miter lim="800000"/>
            <a:headEnd/>
            <a:tailEnd/>
          </a:ln>
        </p:spPr>
        <p:txBody>
          <a:bodyPr wrap="square">
            <a:spAutoFit/>
          </a:bodyPr>
          <a:lstStyle/>
          <a:p>
            <a:pPr eaLnBrk="0" hangingPunct="0">
              <a:defRPr/>
            </a:pPr>
            <a:r>
              <a:rPr lang="en-US" sz="2200" dirty="0">
                <a:solidFill>
                  <a:srgbClr val="0000FF"/>
                </a:solidFill>
                <a:effectLst>
                  <a:outerShdw blurRad="38100" dist="38100" dir="2700000" algn="tl">
                    <a:srgbClr val="000000">
                      <a:alpha val="43137"/>
                    </a:srgbClr>
                  </a:outerShdw>
                </a:effectLst>
                <a:latin typeface="Arial" charset="0"/>
                <a:cs typeface="Arial" charset="0"/>
              </a:rPr>
              <a:t>Care Provider –                </a:t>
            </a:r>
            <a:r>
              <a:rPr lang="en-US" sz="2200" dirty="0" err="1">
                <a:solidFill>
                  <a:srgbClr val="FF0000"/>
                </a:solidFill>
                <a:effectLst>
                  <a:outerShdw blurRad="38100" dist="38100" dir="2700000" algn="tl">
                    <a:srgbClr val="000000">
                      <a:alpha val="43137"/>
                    </a:srgbClr>
                  </a:outerShdw>
                </a:effectLst>
                <a:latin typeface="Arial" charset="0"/>
                <a:cs typeface="Arial" charset="0"/>
              </a:rPr>
              <a:t>Người</a:t>
            </a:r>
            <a:r>
              <a:rPr lang="en-US" sz="2200" dirty="0">
                <a:solidFill>
                  <a:srgbClr val="FF0000"/>
                </a:solidFill>
                <a:effectLst>
                  <a:outerShdw blurRad="38100" dist="38100" dir="2700000" algn="tl">
                    <a:srgbClr val="000000">
                      <a:alpha val="43137"/>
                    </a:srgbClr>
                  </a:outerShdw>
                </a:effectLst>
                <a:latin typeface="Arial" charset="0"/>
                <a:cs typeface="Arial" charset="0"/>
              </a:rPr>
              <a:t> </a:t>
            </a:r>
            <a:r>
              <a:rPr lang="en-US" sz="2200" dirty="0" err="1">
                <a:solidFill>
                  <a:srgbClr val="FF0000"/>
                </a:solidFill>
                <a:effectLst>
                  <a:outerShdw blurRad="38100" dist="38100" dir="2700000" algn="tl">
                    <a:srgbClr val="000000">
                      <a:alpha val="43137"/>
                    </a:srgbClr>
                  </a:outerShdw>
                </a:effectLst>
                <a:latin typeface="Arial" charset="0"/>
                <a:cs typeface="Arial" charset="0"/>
              </a:rPr>
              <a:t>cung</a:t>
            </a:r>
            <a:r>
              <a:rPr lang="en-US" sz="2200" dirty="0">
                <a:solidFill>
                  <a:srgbClr val="FF0000"/>
                </a:solidFill>
                <a:effectLst>
                  <a:outerShdw blurRad="38100" dist="38100" dir="2700000" algn="tl">
                    <a:srgbClr val="000000">
                      <a:alpha val="43137"/>
                    </a:srgbClr>
                  </a:outerShdw>
                </a:effectLst>
                <a:latin typeface="Arial" charset="0"/>
                <a:cs typeface="Arial" charset="0"/>
              </a:rPr>
              <a:t> </a:t>
            </a:r>
            <a:r>
              <a:rPr lang="en-US" sz="2200" dirty="0" err="1">
                <a:solidFill>
                  <a:srgbClr val="FF0000"/>
                </a:solidFill>
                <a:effectLst>
                  <a:outerShdw blurRad="38100" dist="38100" dir="2700000" algn="tl">
                    <a:srgbClr val="000000">
                      <a:alpha val="43137"/>
                    </a:srgbClr>
                  </a:outerShdw>
                </a:effectLst>
                <a:latin typeface="Arial" charset="0"/>
                <a:cs typeface="Arial" charset="0"/>
              </a:rPr>
              <a:t>cấp</a:t>
            </a:r>
            <a:r>
              <a:rPr lang="en-US" sz="2200" dirty="0">
                <a:solidFill>
                  <a:srgbClr val="FF0000"/>
                </a:solidFill>
                <a:effectLst>
                  <a:outerShdw blurRad="38100" dist="38100" dir="2700000" algn="tl">
                    <a:srgbClr val="000000">
                      <a:alpha val="43137"/>
                    </a:srgbClr>
                  </a:outerShdw>
                </a:effectLst>
                <a:latin typeface="Arial" charset="0"/>
                <a:cs typeface="Arial" charset="0"/>
              </a:rPr>
              <a:t> DVCS </a:t>
            </a:r>
            <a:r>
              <a:rPr lang="en-US" sz="2200" dirty="0" err="1">
                <a:solidFill>
                  <a:srgbClr val="FF0000"/>
                </a:solidFill>
                <a:effectLst>
                  <a:outerShdw blurRad="38100" dist="38100" dir="2700000" algn="tl">
                    <a:srgbClr val="000000">
                      <a:alpha val="43137"/>
                    </a:srgbClr>
                  </a:outerShdw>
                </a:effectLst>
                <a:latin typeface="Arial" charset="0"/>
                <a:cs typeface="Arial" charset="0"/>
              </a:rPr>
              <a:t>chuyên</a:t>
            </a:r>
            <a:r>
              <a:rPr lang="en-US" sz="2200" dirty="0">
                <a:solidFill>
                  <a:srgbClr val="FF0000"/>
                </a:solidFill>
                <a:effectLst>
                  <a:outerShdw blurRad="38100" dist="38100" dir="2700000" algn="tl">
                    <a:srgbClr val="000000">
                      <a:alpha val="43137"/>
                    </a:srgbClr>
                  </a:outerShdw>
                </a:effectLst>
                <a:latin typeface="Arial" charset="0"/>
                <a:cs typeface="Arial" charset="0"/>
              </a:rPr>
              <a:t> </a:t>
            </a:r>
            <a:r>
              <a:rPr lang="en-US" sz="2200" dirty="0" err="1">
                <a:solidFill>
                  <a:srgbClr val="FF0000"/>
                </a:solidFill>
                <a:effectLst>
                  <a:outerShdw blurRad="38100" dist="38100" dir="2700000" algn="tl">
                    <a:srgbClr val="000000">
                      <a:alpha val="43137"/>
                    </a:srgbClr>
                  </a:outerShdw>
                </a:effectLst>
                <a:latin typeface="Arial" charset="0"/>
                <a:cs typeface="Arial" charset="0"/>
              </a:rPr>
              <a:t>nghiệp</a:t>
            </a:r>
            <a:r>
              <a:rPr lang="en-US" sz="2200" dirty="0">
                <a:solidFill>
                  <a:srgbClr val="FF0000"/>
                </a:solidFill>
                <a:effectLst>
                  <a:outerShdw blurRad="38100" dist="38100" dir="2700000" algn="tl">
                    <a:srgbClr val="000000">
                      <a:alpha val="43137"/>
                    </a:srgbClr>
                  </a:outerShdw>
                </a:effectLst>
                <a:latin typeface="Arial" charset="0"/>
                <a:cs typeface="Arial" charset="0"/>
              </a:rPr>
              <a:t> </a:t>
            </a:r>
          </a:p>
        </p:txBody>
      </p:sp>
      <p:sp>
        <p:nvSpPr>
          <p:cNvPr id="39948" name="Text Box 12">
            <a:extLst>
              <a:ext uri="{FF2B5EF4-FFF2-40B4-BE49-F238E27FC236}">
                <a16:creationId xmlns:a16="http://schemas.microsoft.com/office/drawing/2014/main" xmlns="" id="{E3B0E724-41C9-4D5E-B447-CEAF9307B8BA}"/>
              </a:ext>
            </a:extLst>
          </p:cNvPr>
          <p:cNvSpPr txBox="1">
            <a:spLocks noChangeArrowheads="1"/>
          </p:cNvSpPr>
          <p:nvPr/>
        </p:nvSpPr>
        <p:spPr bwMode="auto">
          <a:xfrm>
            <a:off x="6128233" y="4327974"/>
            <a:ext cx="2912269" cy="1108075"/>
          </a:xfrm>
          <a:prstGeom prst="rect">
            <a:avLst/>
          </a:prstGeom>
          <a:noFill/>
          <a:ln w="9525" algn="ctr">
            <a:noFill/>
            <a:miter lim="800000"/>
            <a:headEnd/>
            <a:tailEnd/>
          </a:ln>
        </p:spPr>
        <p:txBody>
          <a:bodyPr wrap="square">
            <a:spAutoFit/>
          </a:bodyPr>
          <a:lstStyle/>
          <a:p>
            <a:pPr eaLnBrk="0" hangingPunct="0">
              <a:defRPr/>
            </a:pPr>
            <a:r>
              <a:rPr lang="en-US" sz="2200" dirty="0">
                <a:solidFill>
                  <a:srgbClr val="0000FF"/>
                </a:solidFill>
                <a:effectLst>
                  <a:outerShdw blurRad="38100" dist="38100" dir="2700000" algn="tl">
                    <a:srgbClr val="000000">
                      <a:alpha val="43137"/>
                    </a:srgbClr>
                  </a:outerShdw>
                </a:effectLst>
                <a:latin typeface="Arial" charset="0"/>
                <a:cs typeface="Arial" charset="0"/>
              </a:rPr>
              <a:t>Drug administer-  </a:t>
            </a:r>
            <a:r>
              <a:rPr lang="en-US" sz="2200" dirty="0" err="1">
                <a:solidFill>
                  <a:srgbClr val="FF0000"/>
                </a:solidFill>
                <a:effectLst>
                  <a:outerShdw blurRad="38100" dist="38100" dir="2700000" algn="tl">
                    <a:srgbClr val="000000">
                      <a:alpha val="43137"/>
                    </a:srgbClr>
                  </a:outerShdw>
                </a:effectLst>
                <a:latin typeface="Arial" charset="0"/>
                <a:cs typeface="Arial" charset="0"/>
              </a:rPr>
              <a:t>Người</a:t>
            </a:r>
            <a:r>
              <a:rPr lang="en-US" sz="2200" dirty="0">
                <a:solidFill>
                  <a:srgbClr val="FF0000"/>
                </a:solidFill>
                <a:effectLst>
                  <a:outerShdw blurRad="38100" dist="38100" dir="2700000" algn="tl">
                    <a:srgbClr val="000000">
                      <a:alpha val="43137"/>
                    </a:srgbClr>
                  </a:outerShdw>
                </a:effectLst>
                <a:latin typeface="Arial" charset="0"/>
                <a:cs typeface="Arial" charset="0"/>
              </a:rPr>
              <a:t> </a:t>
            </a:r>
            <a:r>
              <a:rPr lang="en-US" sz="2200" dirty="0" err="1">
                <a:solidFill>
                  <a:srgbClr val="FF0000"/>
                </a:solidFill>
                <a:effectLst>
                  <a:outerShdw blurRad="38100" dist="38100" dir="2700000" algn="tl">
                    <a:srgbClr val="000000">
                      <a:alpha val="43137"/>
                    </a:srgbClr>
                  </a:outerShdw>
                </a:effectLst>
                <a:latin typeface="Arial" charset="0"/>
                <a:cs typeface="Arial" charset="0"/>
              </a:rPr>
              <a:t>giúp</a:t>
            </a:r>
            <a:r>
              <a:rPr lang="en-US" sz="2200" dirty="0">
                <a:solidFill>
                  <a:srgbClr val="FF0000"/>
                </a:solidFill>
                <a:effectLst>
                  <a:outerShdw blurRad="38100" dist="38100" dir="2700000" algn="tl">
                    <a:srgbClr val="000000">
                      <a:alpha val="43137"/>
                    </a:srgbClr>
                  </a:outerShdw>
                </a:effectLst>
                <a:latin typeface="Arial" charset="0"/>
                <a:cs typeface="Arial" charset="0"/>
              </a:rPr>
              <a:t> NB </a:t>
            </a:r>
            <a:r>
              <a:rPr lang="en-US" sz="2200" dirty="0" err="1">
                <a:solidFill>
                  <a:srgbClr val="FF0000"/>
                </a:solidFill>
                <a:effectLst>
                  <a:outerShdw blurRad="38100" dist="38100" dir="2700000" algn="tl">
                    <a:srgbClr val="000000">
                      <a:alpha val="43137"/>
                    </a:srgbClr>
                  </a:outerShdw>
                </a:effectLst>
                <a:latin typeface="Arial" charset="0"/>
                <a:cs typeface="Arial" charset="0"/>
              </a:rPr>
              <a:t>dùng</a:t>
            </a:r>
            <a:r>
              <a:rPr lang="en-US" sz="2200" dirty="0">
                <a:solidFill>
                  <a:srgbClr val="FF0000"/>
                </a:solidFill>
                <a:effectLst>
                  <a:outerShdw blurRad="38100" dist="38100" dir="2700000" algn="tl">
                    <a:srgbClr val="000000">
                      <a:alpha val="43137"/>
                    </a:srgbClr>
                  </a:outerShdw>
                </a:effectLst>
                <a:latin typeface="Arial" charset="0"/>
                <a:cs typeface="Arial" charset="0"/>
              </a:rPr>
              <a:t> </a:t>
            </a:r>
            <a:r>
              <a:rPr lang="en-US" sz="2200" dirty="0" err="1">
                <a:solidFill>
                  <a:srgbClr val="FF0000"/>
                </a:solidFill>
                <a:effectLst>
                  <a:outerShdw blurRad="38100" dist="38100" dir="2700000" algn="tl">
                    <a:srgbClr val="000000">
                      <a:alpha val="43137"/>
                    </a:srgbClr>
                  </a:outerShdw>
                </a:effectLst>
                <a:latin typeface="Arial" charset="0"/>
                <a:cs typeface="Arial" charset="0"/>
              </a:rPr>
              <a:t>thuốc</a:t>
            </a:r>
            <a:endParaRPr lang="en-US" sz="2200" dirty="0">
              <a:solidFill>
                <a:srgbClr val="FF0000"/>
              </a:solidFill>
              <a:effectLst>
                <a:outerShdw blurRad="38100" dist="38100" dir="2700000" algn="tl">
                  <a:srgbClr val="000000">
                    <a:alpha val="43137"/>
                  </a:srgbClr>
                </a:outerShdw>
              </a:effectLst>
              <a:latin typeface="Arial" charset="0"/>
              <a:cs typeface="Arial" charset="0"/>
            </a:endParaRPr>
          </a:p>
        </p:txBody>
      </p:sp>
      <p:sp>
        <p:nvSpPr>
          <p:cNvPr id="39949" name="Text Box 13">
            <a:extLst>
              <a:ext uri="{FF2B5EF4-FFF2-40B4-BE49-F238E27FC236}">
                <a16:creationId xmlns:a16="http://schemas.microsoft.com/office/drawing/2014/main" xmlns="" id="{FA91277F-5475-405B-A325-E5E756C6D5FB}"/>
              </a:ext>
            </a:extLst>
          </p:cNvPr>
          <p:cNvSpPr txBox="1">
            <a:spLocks noChangeArrowheads="1"/>
          </p:cNvSpPr>
          <p:nvPr/>
        </p:nvSpPr>
        <p:spPr bwMode="auto">
          <a:xfrm>
            <a:off x="6728715" y="2962403"/>
            <a:ext cx="2459037" cy="1107996"/>
          </a:xfrm>
          <a:prstGeom prst="rect">
            <a:avLst/>
          </a:prstGeom>
          <a:noFill/>
          <a:ln w="9525" algn="ctr">
            <a:noFill/>
            <a:miter lim="800000"/>
            <a:headEnd/>
            <a:tailEnd/>
          </a:ln>
        </p:spPr>
        <p:txBody>
          <a:bodyPr>
            <a:spAutoFit/>
          </a:bodyPr>
          <a:lstStyle/>
          <a:p>
            <a:pPr eaLnBrk="0" hangingPunct="0">
              <a:defRPr/>
            </a:pPr>
            <a:r>
              <a:rPr lang="en-US" sz="2200" dirty="0">
                <a:solidFill>
                  <a:srgbClr val="0000FF"/>
                </a:solidFill>
                <a:effectLst>
                  <a:outerShdw blurRad="38100" dist="38100" dir="2700000" algn="tl">
                    <a:srgbClr val="000000">
                      <a:alpha val="43137"/>
                    </a:srgbClr>
                  </a:outerShdw>
                </a:effectLst>
                <a:latin typeface="Arial" charset="0"/>
                <a:cs typeface="Arial" charset="0"/>
              </a:rPr>
              <a:t>Patient educator– </a:t>
            </a:r>
            <a:r>
              <a:rPr lang="en-US" sz="2200" dirty="0" err="1">
                <a:solidFill>
                  <a:srgbClr val="FF0000"/>
                </a:solidFill>
                <a:effectLst>
                  <a:outerShdw blurRad="38100" dist="38100" dir="2700000" algn="tl">
                    <a:srgbClr val="000000">
                      <a:alpha val="43137"/>
                    </a:srgbClr>
                  </a:outerShdw>
                </a:effectLst>
                <a:latin typeface="Arial" charset="0"/>
                <a:cs typeface="Arial" charset="0"/>
              </a:rPr>
              <a:t>Người</a:t>
            </a:r>
            <a:r>
              <a:rPr lang="en-US" sz="2200" dirty="0">
                <a:solidFill>
                  <a:srgbClr val="FF0000"/>
                </a:solidFill>
                <a:effectLst>
                  <a:outerShdw blurRad="38100" dist="38100" dir="2700000" algn="tl">
                    <a:srgbClr val="000000">
                      <a:alpha val="43137"/>
                    </a:srgbClr>
                  </a:outerShdw>
                </a:effectLst>
                <a:latin typeface="Arial" charset="0"/>
                <a:cs typeface="Arial" charset="0"/>
              </a:rPr>
              <a:t> </a:t>
            </a:r>
            <a:r>
              <a:rPr lang="en-US" sz="2200" dirty="0" err="1">
                <a:solidFill>
                  <a:srgbClr val="FF0000"/>
                </a:solidFill>
                <a:effectLst>
                  <a:outerShdw blurRad="38100" dist="38100" dir="2700000" algn="tl">
                    <a:srgbClr val="000000">
                      <a:alpha val="43137"/>
                    </a:srgbClr>
                  </a:outerShdw>
                </a:effectLst>
                <a:latin typeface="Arial" charset="0"/>
                <a:cs typeface="Arial" charset="0"/>
              </a:rPr>
              <a:t>thầy</a:t>
            </a:r>
            <a:r>
              <a:rPr lang="en-US" sz="2200" dirty="0">
                <a:solidFill>
                  <a:srgbClr val="FF0000"/>
                </a:solidFill>
                <a:effectLst>
                  <a:outerShdw blurRad="38100" dist="38100" dir="2700000" algn="tl">
                    <a:srgbClr val="000000">
                      <a:alpha val="43137"/>
                    </a:srgbClr>
                  </a:outerShdw>
                </a:effectLst>
                <a:latin typeface="Arial" charset="0"/>
                <a:cs typeface="Arial" charset="0"/>
              </a:rPr>
              <a:t> </a:t>
            </a:r>
            <a:r>
              <a:rPr lang="en-US" sz="2200" dirty="0" err="1">
                <a:solidFill>
                  <a:srgbClr val="FF0000"/>
                </a:solidFill>
                <a:effectLst>
                  <a:outerShdw blurRad="38100" dist="38100" dir="2700000" algn="tl">
                    <a:srgbClr val="000000">
                      <a:alpha val="43137"/>
                    </a:srgbClr>
                  </a:outerShdw>
                </a:effectLst>
                <a:latin typeface="Arial" charset="0"/>
                <a:cs typeface="Arial" charset="0"/>
              </a:rPr>
              <a:t>giáo</a:t>
            </a:r>
            <a:r>
              <a:rPr lang="en-US" sz="2200" dirty="0">
                <a:solidFill>
                  <a:srgbClr val="FF0000"/>
                </a:solidFill>
                <a:effectLst>
                  <a:outerShdw blurRad="38100" dist="38100" dir="2700000" algn="tl">
                    <a:srgbClr val="000000">
                      <a:alpha val="43137"/>
                    </a:srgbClr>
                  </a:outerShdw>
                </a:effectLst>
                <a:latin typeface="Arial" charset="0"/>
                <a:cs typeface="Arial" charset="0"/>
              </a:rPr>
              <a:t> </a:t>
            </a:r>
            <a:r>
              <a:rPr lang="en-US" sz="2200" dirty="0" err="1">
                <a:solidFill>
                  <a:srgbClr val="FF0000"/>
                </a:solidFill>
                <a:effectLst>
                  <a:outerShdw blurRad="38100" dist="38100" dir="2700000" algn="tl">
                    <a:srgbClr val="000000">
                      <a:alpha val="43137"/>
                    </a:srgbClr>
                  </a:outerShdw>
                </a:effectLst>
                <a:latin typeface="Arial" charset="0"/>
                <a:cs typeface="Arial" charset="0"/>
              </a:rPr>
              <a:t>của</a:t>
            </a:r>
            <a:r>
              <a:rPr lang="en-US" sz="2200" dirty="0">
                <a:solidFill>
                  <a:srgbClr val="FF0000"/>
                </a:solidFill>
                <a:effectLst>
                  <a:outerShdw blurRad="38100" dist="38100" dir="2700000" algn="tl">
                    <a:srgbClr val="000000">
                      <a:alpha val="43137"/>
                    </a:srgbClr>
                  </a:outerShdw>
                </a:effectLst>
                <a:latin typeface="Arial" charset="0"/>
                <a:cs typeface="Arial" charset="0"/>
              </a:rPr>
              <a:t> NB</a:t>
            </a:r>
          </a:p>
        </p:txBody>
      </p:sp>
      <p:sp>
        <p:nvSpPr>
          <p:cNvPr id="39950" name="Text Box 14">
            <a:extLst>
              <a:ext uri="{FF2B5EF4-FFF2-40B4-BE49-F238E27FC236}">
                <a16:creationId xmlns:a16="http://schemas.microsoft.com/office/drawing/2014/main" xmlns="" id="{2D22E166-2A2B-41B9-8DBF-63DD440CACB7}"/>
              </a:ext>
            </a:extLst>
          </p:cNvPr>
          <p:cNvSpPr txBox="1">
            <a:spLocks noChangeArrowheads="1"/>
          </p:cNvSpPr>
          <p:nvPr/>
        </p:nvSpPr>
        <p:spPr bwMode="auto">
          <a:xfrm>
            <a:off x="406891" y="1289058"/>
            <a:ext cx="3011500" cy="1107996"/>
          </a:xfrm>
          <a:prstGeom prst="rect">
            <a:avLst/>
          </a:prstGeom>
          <a:noFill/>
          <a:ln w="9525" algn="ctr">
            <a:noFill/>
            <a:miter lim="800000"/>
            <a:headEnd/>
            <a:tailEnd/>
          </a:ln>
        </p:spPr>
        <p:txBody>
          <a:bodyPr wrap="square">
            <a:spAutoFit/>
          </a:bodyPr>
          <a:lstStyle>
            <a:defPPr>
              <a:defRPr lang="en-US"/>
            </a:defPPr>
            <a:lvl1pPr algn="r" eaLnBrk="0" hangingPunct="0">
              <a:defRPr sz="2200">
                <a:solidFill>
                  <a:srgbClr val="0000FF"/>
                </a:solidFill>
                <a:effectLst>
                  <a:outerShdw blurRad="38100" dist="38100" dir="2700000" algn="tl">
                    <a:srgbClr val="000000">
                      <a:alpha val="43137"/>
                    </a:srgbClr>
                  </a:outerShdw>
                </a:effectLst>
                <a:latin typeface="Arial" charset="0"/>
                <a:cs typeface="Arial" charset="0"/>
              </a:defRPr>
            </a:lvl1pPr>
          </a:lstStyle>
          <a:p>
            <a:r>
              <a:rPr lang="en-US" dirty="0"/>
              <a:t>Patient </a:t>
            </a:r>
            <a:r>
              <a:rPr lang="en-US" dirty="0" err="1"/>
              <a:t>Comunicator</a:t>
            </a:r>
            <a:r>
              <a:rPr lang="en-US" dirty="0"/>
              <a:t> – </a:t>
            </a:r>
            <a:r>
              <a:rPr lang="en-US" dirty="0" err="1">
                <a:solidFill>
                  <a:srgbClr val="FF0000"/>
                </a:solidFill>
              </a:rPr>
              <a:t>Người</a:t>
            </a:r>
            <a:r>
              <a:rPr lang="en-US" dirty="0">
                <a:solidFill>
                  <a:srgbClr val="FF0000"/>
                </a:solidFill>
              </a:rPr>
              <a:t> </a:t>
            </a:r>
            <a:r>
              <a:rPr lang="en-US" dirty="0" err="1">
                <a:solidFill>
                  <a:srgbClr val="FF0000"/>
                </a:solidFill>
              </a:rPr>
              <a:t>cung</a:t>
            </a:r>
            <a:r>
              <a:rPr lang="en-US" dirty="0">
                <a:solidFill>
                  <a:srgbClr val="FF0000"/>
                </a:solidFill>
              </a:rPr>
              <a:t> </a:t>
            </a:r>
            <a:r>
              <a:rPr lang="en-US" dirty="0" err="1">
                <a:solidFill>
                  <a:srgbClr val="FF0000"/>
                </a:solidFill>
              </a:rPr>
              <a:t>cấp</a:t>
            </a:r>
            <a:r>
              <a:rPr lang="en-US" dirty="0">
                <a:solidFill>
                  <a:srgbClr val="FF0000"/>
                </a:solidFill>
              </a:rPr>
              <a:t> </a:t>
            </a:r>
            <a:r>
              <a:rPr lang="en-US" dirty="0" err="1">
                <a:solidFill>
                  <a:srgbClr val="FF0000"/>
                </a:solidFill>
              </a:rPr>
              <a:t>thông</a:t>
            </a:r>
            <a:r>
              <a:rPr lang="en-US" dirty="0">
                <a:solidFill>
                  <a:srgbClr val="FF0000"/>
                </a:solidFill>
              </a:rPr>
              <a:t> tin </a:t>
            </a:r>
            <a:r>
              <a:rPr lang="en-US" dirty="0" err="1">
                <a:solidFill>
                  <a:srgbClr val="FF0000"/>
                </a:solidFill>
              </a:rPr>
              <a:t>cho</a:t>
            </a:r>
            <a:r>
              <a:rPr lang="en-US" dirty="0">
                <a:solidFill>
                  <a:srgbClr val="FF0000"/>
                </a:solidFill>
              </a:rPr>
              <a:t> NB</a:t>
            </a:r>
          </a:p>
        </p:txBody>
      </p:sp>
      <p:sp>
        <p:nvSpPr>
          <p:cNvPr id="39951" name="Text Box 15">
            <a:extLst>
              <a:ext uri="{FF2B5EF4-FFF2-40B4-BE49-F238E27FC236}">
                <a16:creationId xmlns:a16="http://schemas.microsoft.com/office/drawing/2014/main" xmlns="" id="{B478ED74-3468-44F2-BF30-FEED44F618A2}"/>
              </a:ext>
            </a:extLst>
          </p:cNvPr>
          <p:cNvSpPr txBox="1">
            <a:spLocks noChangeArrowheads="1"/>
          </p:cNvSpPr>
          <p:nvPr/>
        </p:nvSpPr>
        <p:spPr bwMode="auto">
          <a:xfrm>
            <a:off x="151554" y="3142127"/>
            <a:ext cx="2606675" cy="769441"/>
          </a:xfrm>
          <a:prstGeom prst="rect">
            <a:avLst/>
          </a:prstGeom>
          <a:noFill/>
          <a:ln w="9525" algn="ctr">
            <a:noFill/>
            <a:miter lim="800000"/>
            <a:headEnd/>
            <a:tailEnd/>
          </a:ln>
        </p:spPr>
        <p:txBody>
          <a:bodyPr>
            <a:spAutoFit/>
          </a:bodyPr>
          <a:lstStyle/>
          <a:p>
            <a:pPr algn="r" eaLnBrk="0" hangingPunct="0">
              <a:defRPr/>
            </a:pPr>
            <a:r>
              <a:rPr lang="en-US" sz="2200" dirty="0">
                <a:solidFill>
                  <a:srgbClr val="0000FF"/>
                </a:solidFill>
                <a:effectLst>
                  <a:outerShdw blurRad="38100" dist="38100" dir="2700000" algn="tl">
                    <a:srgbClr val="000000">
                      <a:alpha val="43137"/>
                    </a:srgbClr>
                  </a:outerShdw>
                </a:effectLst>
                <a:latin typeface="Arial" charset="0"/>
                <a:cs typeface="Arial" charset="0"/>
              </a:rPr>
              <a:t>Patient advocator– </a:t>
            </a:r>
            <a:r>
              <a:rPr lang="en-US" sz="2200" dirty="0" err="1">
                <a:solidFill>
                  <a:srgbClr val="0000FF"/>
                </a:solidFill>
                <a:effectLst>
                  <a:outerShdw blurRad="38100" dist="38100" dir="2700000" algn="tl">
                    <a:srgbClr val="000000">
                      <a:alpha val="43137"/>
                    </a:srgbClr>
                  </a:outerShdw>
                </a:effectLst>
                <a:latin typeface="Arial" charset="0"/>
                <a:cs typeface="Arial" charset="0"/>
              </a:rPr>
              <a:t>Người</a:t>
            </a:r>
            <a:r>
              <a:rPr lang="en-US" sz="2200" dirty="0">
                <a:solidFill>
                  <a:srgbClr val="0000FF"/>
                </a:solidFill>
                <a:effectLst>
                  <a:outerShdw blurRad="38100" dist="38100" dir="2700000" algn="tl">
                    <a:srgbClr val="000000">
                      <a:alpha val="43137"/>
                    </a:srgbClr>
                  </a:outerShdw>
                </a:effectLst>
                <a:latin typeface="Arial" charset="0"/>
                <a:cs typeface="Arial" charset="0"/>
              </a:rPr>
              <a:t> </a:t>
            </a:r>
            <a:r>
              <a:rPr lang="en-US" sz="2200" dirty="0" err="1">
                <a:solidFill>
                  <a:srgbClr val="0000FF"/>
                </a:solidFill>
                <a:effectLst>
                  <a:outerShdw blurRad="38100" dist="38100" dir="2700000" algn="tl">
                    <a:srgbClr val="000000">
                      <a:alpha val="43137"/>
                    </a:srgbClr>
                  </a:outerShdw>
                </a:effectLst>
                <a:latin typeface="Arial" charset="0"/>
                <a:cs typeface="Arial" charset="0"/>
              </a:rPr>
              <a:t>biện</a:t>
            </a:r>
            <a:r>
              <a:rPr lang="en-US" sz="2200" dirty="0">
                <a:solidFill>
                  <a:srgbClr val="0000FF"/>
                </a:solidFill>
                <a:effectLst>
                  <a:outerShdw blurRad="38100" dist="38100" dir="2700000" algn="tl">
                    <a:srgbClr val="000000">
                      <a:alpha val="43137"/>
                    </a:srgbClr>
                  </a:outerShdw>
                </a:effectLst>
                <a:latin typeface="Arial" charset="0"/>
                <a:cs typeface="Arial" charset="0"/>
              </a:rPr>
              <a:t> </a:t>
            </a:r>
            <a:r>
              <a:rPr lang="en-US" sz="2200" dirty="0" err="1">
                <a:solidFill>
                  <a:srgbClr val="0000FF"/>
                </a:solidFill>
                <a:effectLst>
                  <a:outerShdw blurRad="38100" dist="38100" dir="2700000" algn="tl">
                    <a:srgbClr val="000000">
                      <a:alpha val="43137"/>
                    </a:srgbClr>
                  </a:outerShdw>
                </a:effectLst>
                <a:latin typeface="Arial" charset="0"/>
                <a:cs typeface="Arial" charset="0"/>
              </a:rPr>
              <a:t>hộ</a:t>
            </a:r>
            <a:r>
              <a:rPr lang="en-US" sz="2200" dirty="0">
                <a:solidFill>
                  <a:srgbClr val="0000FF"/>
                </a:solidFill>
                <a:effectLst>
                  <a:outerShdw blurRad="38100" dist="38100" dir="2700000" algn="tl">
                    <a:srgbClr val="000000">
                      <a:alpha val="43137"/>
                    </a:srgbClr>
                  </a:outerShdw>
                </a:effectLst>
                <a:latin typeface="Arial" charset="0"/>
                <a:cs typeface="Arial" charset="0"/>
              </a:rPr>
              <a:t> NB</a:t>
            </a:r>
          </a:p>
        </p:txBody>
      </p:sp>
      <p:sp>
        <p:nvSpPr>
          <p:cNvPr id="39952" name="Text Box 16">
            <a:extLst>
              <a:ext uri="{FF2B5EF4-FFF2-40B4-BE49-F238E27FC236}">
                <a16:creationId xmlns:a16="http://schemas.microsoft.com/office/drawing/2014/main" xmlns="" id="{2EB53A7D-0100-4AFA-B365-2B750CC9CCE1}"/>
              </a:ext>
            </a:extLst>
          </p:cNvPr>
          <p:cNvSpPr txBox="1">
            <a:spLocks noChangeArrowheads="1"/>
          </p:cNvSpPr>
          <p:nvPr/>
        </p:nvSpPr>
        <p:spPr bwMode="auto">
          <a:xfrm>
            <a:off x="115696" y="4306474"/>
            <a:ext cx="3346296" cy="1107996"/>
          </a:xfrm>
          <a:prstGeom prst="rect">
            <a:avLst/>
          </a:prstGeom>
          <a:noFill/>
          <a:ln w="9525" algn="ctr">
            <a:noFill/>
            <a:miter lim="800000"/>
            <a:headEnd/>
            <a:tailEnd/>
          </a:ln>
        </p:spPr>
        <p:txBody>
          <a:bodyPr wrap="square">
            <a:spAutoFit/>
          </a:bodyPr>
          <a:lstStyle/>
          <a:p>
            <a:pPr algn="r" eaLnBrk="0" hangingPunct="0">
              <a:defRPr/>
            </a:pPr>
            <a:r>
              <a:rPr lang="en-US" sz="2200" dirty="0">
                <a:solidFill>
                  <a:srgbClr val="0000FF"/>
                </a:solidFill>
                <a:effectLst>
                  <a:outerShdw blurRad="38100" dist="38100" dir="2700000" algn="tl">
                    <a:srgbClr val="000000">
                      <a:alpha val="43137"/>
                    </a:srgbClr>
                  </a:outerShdw>
                </a:effectLst>
                <a:latin typeface="Arial" charset="0"/>
                <a:cs typeface="Arial" charset="0"/>
              </a:rPr>
              <a:t>Medical co-</a:t>
            </a:r>
            <a:r>
              <a:rPr lang="en-US" sz="2200" dirty="0" err="1">
                <a:solidFill>
                  <a:srgbClr val="0000FF"/>
                </a:solidFill>
                <a:effectLst>
                  <a:outerShdw blurRad="38100" dist="38100" dir="2700000" algn="tl">
                    <a:srgbClr val="000000">
                      <a:alpha val="43137"/>
                    </a:srgbClr>
                  </a:outerShdw>
                </a:effectLst>
                <a:latin typeface="Arial" charset="0"/>
                <a:cs typeface="Arial" charset="0"/>
              </a:rPr>
              <a:t>odinator</a:t>
            </a:r>
            <a:r>
              <a:rPr lang="en-US" sz="2200" dirty="0">
                <a:solidFill>
                  <a:srgbClr val="0000FF"/>
                </a:solidFill>
                <a:effectLst>
                  <a:outerShdw blurRad="38100" dist="38100" dir="2700000" algn="tl">
                    <a:srgbClr val="000000">
                      <a:alpha val="43137"/>
                    </a:srgbClr>
                  </a:outerShdw>
                </a:effectLst>
                <a:latin typeface="Arial" charset="0"/>
                <a:cs typeface="Arial" charset="0"/>
              </a:rPr>
              <a:t> –               </a:t>
            </a:r>
            <a:r>
              <a:rPr lang="en-US" sz="2200" dirty="0" err="1">
                <a:solidFill>
                  <a:srgbClr val="0000FF"/>
                </a:solidFill>
                <a:effectLst>
                  <a:outerShdw blurRad="38100" dist="38100" dir="2700000" algn="tl">
                    <a:srgbClr val="000000">
                      <a:alpha val="43137"/>
                    </a:srgbClr>
                  </a:outerShdw>
                </a:effectLst>
                <a:latin typeface="Arial" charset="0"/>
                <a:cs typeface="Arial" charset="0"/>
              </a:rPr>
              <a:t>Người</a:t>
            </a:r>
            <a:r>
              <a:rPr lang="en-US" sz="2200" dirty="0">
                <a:solidFill>
                  <a:srgbClr val="0000FF"/>
                </a:solidFill>
                <a:effectLst>
                  <a:outerShdw blurRad="38100" dist="38100" dir="2700000" algn="tl">
                    <a:srgbClr val="000000">
                      <a:alpha val="43137"/>
                    </a:srgbClr>
                  </a:outerShdw>
                </a:effectLst>
                <a:latin typeface="Arial" charset="0"/>
                <a:cs typeface="Arial" charset="0"/>
              </a:rPr>
              <a:t> </a:t>
            </a:r>
            <a:r>
              <a:rPr lang="en-US" sz="2200" dirty="0" err="1">
                <a:solidFill>
                  <a:srgbClr val="0000FF"/>
                </a:solidFill>
                <a:effectLst>
                  <a:outerShdw blurRad="38100" dist="38100" dir="2700000" algn="tl">
                    <a:srgbClr val="000000">
                      <a:alpha val="43137"/>
                    </a:srgbClr>
                  </a:outerShdw>
                </a:effectLst>
                <a:latin typeface="Arial" charset="0"/>
                <a:cs typeface="Arial" charset="0"/>
              </a:rPr>
              <a:t>phối</a:t>
            </a:r>
            <a:r>
              <a:rPr lang="en-US" sz="2200" dirty="0">
                <a:solidFill>
                  <a:srgbClr val="0000FF"/>
                </a:solidFill>
                <a:effectLst>
                  <a:outerShdw blurRad="38100" dist="38100" dir="2700000" algn="tl">
                    <a:srgbClr val="000000">
                      <a:alpha val="43137"/>
                    </a:srgbClr>
                  </a:outerShdw>
                </a:effectLst>
                <a:latin typeface="Arial" charset="0"/>
                <a:cs typeface="Arial" charset="0"/>
              </a:rPr>
              <a:t> </a:t>
            </a:r>
            <a:r>
              <a:rPr lang="en-US" sz="2200" dirty="0" err="1">
                <a:solidFill>
                  <a:srgbClr val="0000FF"/>
                </a:solidFill>
                <a:effectLst>
                  <a:outerShdw blurRad="38100" dist="38100" dir="2700000" algn="tl">
                    <a:srgbClr val="000000">
                      <a:alpha val="43137"/>
                    </a:srgbClr>
                  </a:outerShdw>
                </a:effectLst>
                <a:latin typeface="Arial" charset="0"/>
                <a:cs typeface="Arial" charset="0"/>
              </a:rPr>
              <a:t>hợp</a:t>
            </a:r>
            <a:r>
              <a:rPr lang="en-US" sz="2200" dirty="0">
                <a:solidFill>
                  <a:srgbClr val="0000FF"/>
                </a:solidFill>
                <a:effectLst>
                  <a:outerShdw blurRad="38100" dist="38100" dir="2700000" algn="tl">
                    <a:srgbClr val="000000">
                      <a:alpha val="43137"/>
                    </a:srgbClr>
                  </a:outerShdw>
                </a:effectLst>
                <a:latin typeface="Arial" charset="0"/>
                <a:cs typeface="Arial" charset="0"/>
              </a:rPr>
              <a:t> </a:t>
            </a:r>
            <a:r>
              <a:rPr lang="en-US" sz="2200" dirty="0" err="1">
                <a:solidFill>
                  <a:srgbClr val="0000FF"/>
                </a:solidFill>
                <a:effectLst>
                  <a:outerShdw blurRad="38100" dist="38100" dir="2700000" algn="tl">
                    <a:srgbClr val="000000">
                      <a:alpha val="43137"/>
                    </a:srgbClr>
                  </a:outerShdw>
                </a:effectLst>
                <a:latin typeface="Arial" charset="0"/>
                <a:cs typeface="Arial" charset="0"/>
              </a:rPr>
              <a:t>với</a:t>
            </a:r>
            <a:r>
              <a:rPr lang="en-US" sz="2200" dirty="0">
                <a:solidFill>
                  <a:srgbClr val="0000FF"/>
                </a:solidFill>
                <a:effectLst>
                  <a:outerShdw blurRad="38100" dist="38100" dir="2700000" algn="tl">
                    <a:srgbClr val="000000">
                      <a:alpha val="43137"/>
                    </a:srgbClr>
                  </a:outerShdw>
                </a:effectLst>
                <a:latin typeface="Arial" charset="0"/>
                <a:cs typeface="Arial" charset="0"/>
              </a:rPr>
              <a:t> </a:t>
            </a:r>
            <a:r>
              <a:rPr lang="en-US" sz="2200" dirty="0" err="1">
                <a:solidFill>
                  <a:srgbClr val="0000FF"/>
                </a:solidFill>
                <a:effectLst>
                  <a:outerShdw blurRad="38100" dist="38100" dir="2700000" algn="tl">
                    <a:srgbClr val="000000">
                      <a:alpha val="43137"/>
                    </a:srgbClr>
                  </a:outerShdw>
                </a:effectLst>
                <a:latin typeface="Arial" charset="0"/>
                <a:cs typeface="Arial" charset="0"/>
              </a:rPr>
              <a:t>bác</a:t>
            </a:r>
            <a:r>
              <a:rPr lang="en-US" sz="2200" dirty="0">
                <a:solidFill>
                  <a:srgbClr val="0000FF"/>
                </a:solidFill>
                <a:effectLst>
                  <a:outerShdw blurRad="38100" dist="38100" dir="2700000" algn="tl">
                    <a:srgbClr val="000000">
                      <a:alpha val="43137"/>
                    </a:srgbClr>
                  </a:outerShdw>
                </a:effectLst>
                <a:latin typeface="Arial" charset="0"/>
                <a:cs typeface="Arial" charset="0"/>
              </a:rPr>
              <a:t> </a:t>
            </a:r>
            <a:r>
              <a:rPr lang="en-US" sz="2200" dirty="0" err="1">
                <a:solidFill>
                  <a:srgbClr val="0000FF"/>
                </a:solidFill>
                <a:effectLst>
                  <a:outerShdw blurRad="38100" dist="38100" dir="2700000" algn="tl">
                    <a:srgbClr val="000000">
                      <a:alpha val="43137"/>
                    </a:srgbClr>
                  </a:outerShdw>
                </a:effectLst>
                <a:latin typeface="Arial" charset="0"/>
                <a:cs typeface="Arial" charset="0"/>
              </a:rPr>
              <a:t>sĩ</a:t>
            </a:r>
            <a:r>
              <a:rPr lang="en-US" sz="2200" dirty="0">
                <a:solidFill>
                  <a:srgbClr val="0000FF"/>
                </a:solidFill>
                <a:effectLst>
                  <a:outerShdw blurRad="38100" dist="38100" dir="2700000" algn="tl">
                    <a:srgbClr val="000000">
                      <a:alpha val="43137"/>
                    </a:srgbClr>
                  </a:outerShdw>
                </a:effectLst>
                <a:latin typeface="Arial" charset="0"/>
                <a:cs typeface="Arial" charset="0"/>
              </a:rPr>
              <a:t> &amp; </a:t>
            </a:r>
            <a:r>
              <a:rPr lang="en-US" sz="2200" dirty="0" err="1">
                <a:solidFill>
                  <a:srgbClr val="0000FF"/>
                </a:solidFill>
                <a:effectLst>
                  <a:outerShdw blurRad="38100" dist="38100" dir="2700000" algn="tl">
                    <a:srgbClr val="000000">
                      <a:alpha val="43137"/>
                    </a:srgbClr>
                  </a:outerShdw>
                </a:effectLst>
                <a:latin typeface="Arial" charset="0"/>
                <a:cs typeface="Arial" charset="0"/>
              </a:rPr>
              <a:t>các</a:t>
            </a:r>
            <a:r>
              <a:rPr lang="en-US" sz="2200" dirty="0">
                <a:solidFill>
                  <a:srgbClr val="0000FF"/>
                </a:solidFill>
                <a:effectLst>
                  <a:outerShdw blurRad="38100" dist="38100" dir="2700000" algn="tl">
                    <a:srgbClr val="000000">
                      <a:alpha val="43137"/>
                    </a:srgbClr>
                  </a:outerShdw>
                </a:effectLst>
                <a:latin typeface="Arial" charset="0"/>
                <a:cs typeface="Arial" charset="0"/>
              </a:rPr>
              <a:t> </a:t>
            </a:r>
            <a:r>
              <a:rPr lang="en-US" sz="2200" dirty="0" err="1">
                <a:solidFill>
                  <a:srgbClr val="0000FF"/>
                </a:solidFill>
                <a:effectLst>
                  <a:outerShdw blurRad="38100" dist="38100" dir="2700000" algn="tl">
                    <a:srgbClr val="000000">
                      <a:alpha val="43137"/>
                    </a:srgbClr>
                  </a:outerShdw>
                </a:effectLst>
                <a:latin typeface="Arial" charset="0"/>
                <a:cs typeface="Arial" charset="0"/>
              </a:rPr>
              <a:t>thành</a:t>
            </a:r>
            <a:r>
              <a:rPr lang="en-US" sz="2200" dirty="0">
                <a:solidFill>
                  <a:srgbClr val="0000FF"/>
                </a:solidFill>
                <a:effectLst>
                  <a:outerShdw blurRad="38100" dist="38100" dir="2700000" algn="tl">
                    <a:srgbClr val="000000">
                      <a:alpha val="43137"/>
                    </a:srgbClr>
                  </a:outerShdw>
                </a:effectLst>
                <a:latin typeface="Arial" charset="0"/>
                <a:cs typeface="Arial" charset="0"/>
              </a:rPr>
              <a:t> </a:t>
            </a:r>
            <a:r>
              <a:rPr lang="en-US" sz="2200" dirty="0" err="1">
                <a:solidFill>
                  <a:srgbClr val="0000FF"/>
                </a:solidFill>
                <a:effectLst>
                  <a:outerShdw blurRad="38100" dist="38100" dir="2700000" algn="tl">
                    <a:srgbClr val="000000">
                      <a:alpha val="43137"/>
                    </a:srgbClr>
                  </a:outerShdw>
                </a:effectLst>
                <a:latin typeface="Arial" charset="0"/>
                <a:cs typeface="Arial" charset="0"/>
              </a:rPr>
              <a:t>viên</a:t>
            </a:r>
            <a:r>
              <a:rPr lang="en-US" sz="2200" dirty="0">
                <a:solidFill>
                  <a:srgbClr val="0000FF"/>
                </a:solidFill>
                <a:effectLst>
                  <a:outerShdw blurRad="38100" dist="38100" dir="2700000" algn="tl">
                    <a:srgbClr val="000000">
                      <a:alpha val="43137"/>
                    </a:srgbClr>
                  </a:outerShdw>
                </a:effectLst>
                <a:latin typeface="Arial" charset="0"/>
                <a:cs typeface="Arial" charset="0"/>
              </a:rPr>
              <a:t> </a:t>
            </a:r>
            <a:r>
              <a:rPr lang="en-US" sz="2200" dirty="0" err="1">
                <a:solidFill>
                  <a:srgbClr val="0000FF"/>
                </a:solidFill>
                <a:effectLst>
                  <a:outerShdw blurRad="38100" dist="38100" dir="2700000" algn="tl">
                    <a:srgbClr val="000000">
                      <a:alpha val="43137"/>
                    </a:srgbClr>
                  </a:outerShdw>
                </a:effectLst>
                <a:latin typeface="Arial" charset="0"/>
                <a:cs typeface="Arial" charset="0"/>
              </a:rPr>
              <a:t>nhóm</a:t>
            </a:r>
            <a:endParaRPr lang="en-US" sz="2200" dirty="0">
              <a:solidFill>
                <a:srgbClr val="0000FF"/>
              </a:solidFill>
              <a:effectLst>
                <a:outerShdw blurRad="38100" dist="38100" dir="2700000" algn="tl">
                  <a:srgbClr val="000000">
                    <a:alpha val="43137"/>
                  </a:srgbClr>
                </a:outerShdw>
              </a:effectLst>
              <a:latin typeface="Arial" charset="0"/>
              <a:cs typeface="Arial" charset="0"/>
            </a:endParaRPr>
          </a:p>
        </p:txBody>
      </p:sp>
      <p:sp>
        <p:nvSpPr>
          <p:cNvPr id="16400" name="Oval 17">
            <a:extLst>
              <a:ext uri="{FF2B5EF4-FFF2-40B4-BE49-F238E27FC236}">
                <a16:creationId xmlns:a16="http://schemas.microsoft.com/office/drawing/2014/main" xmlns="" id="{23D2D823-89A8-45DC-B44D-A78621DB4B4D}"/>
              </a:ext>
            </a:extLst>
          </p:cNvPr>
          <p:cNvSpPr>
            <a:spLocks noChangeArrowheads="1"/>
          </p:cNvSpPr>
          <p:nvPr/>
        </p:nvSpPr>
        <p:spPr bwMode="gray">
          <a:xfrm>
            <a:off x="6383069" y="3065462"/>
            <a:ext cx="360363" cy="360363"/>
          </a:xfrm>
          <a:prstGeom prst="ellipse">
            <a:avLst/>
          </a:prstGeom>
          <a:gradFill rotWithShape="1">
            <a:gsLst>
              <a:gs pos="0">
                <a:srgbClr val="FAF5FD"/>
              </a:gs>
              <a:gs pos="100000">
                <a:srgbClr val="CB90EC"/>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vi-VN" altLang="en-US"/>
          </a:p>
        </p:txBody>
      </p:sp>
      <p:sp>
        <p:nvSpPr>
          <p:cNvPr id="16401" name="Oval 18">
            <a:extLst>
              <a:ext uri="{FF2B5EF4-FFF2-40B4-BE49-F238E27FC236}">
                <a16:creationId xmlns:a16="http://schemas.microsoft.com/office/drawing/2014/main" xmlns="" id="{5071C84E-01A5-4934-8ABD-526FFFBEC1AB}"/>
              </a:ext>
            </a:extLst>
          </p:cNvPr>
          <p:cNvSpPr>
            <a:spLocks noChangeArrowheads="1"/>
          </p:cNvSpPr>
          <p:nvPr/>
        </p:nvSpPr>
        <p:spPr bwMode="gray">
          <a:xfrm>
            <a:off x="5598068" y="4531082"/>
            <a:ext cx="360363" cy="360363"/>
          </a:xfrm>
          <a:prstGeom prst="ellipse">
            <a:avLst/>
          </a:prstGeom>
          <a:gradFill rotWithShape="1">
            <a:gsLst>
              <a:gs pos="0">
                <a:srgbClr val="F1F6FF"/>
              </a:gs>
              <a:gs pos="100000">
                <a:srgbClr val="6699FF"/>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vi-VN" altLang="en-US"/>
          </a:p>
        </p:txBody>
      </p:sp>
      <p:sp>
        <p:nvSpPr>
          <p:cNvPr id="16402" name="Oval 19">
            <a:extLst>
              <a:ext uri="{FF2B5EF4-FFF2-40B4-BE49-F238E27FC236}">
                <a16:creationId xmlns:a16="http://schemas.microsoft.com/office/drawing/2014/main" xmlns="" id="{219DAD79-7012-40CD-9E31-E6BAF6879A45}"/>
              </a:ext>
            </a:extLst>
          </p:cNvPr>
          <p:cNvSpPr>
            <a:spLocks noChangeArrowheads="1"/>
          </p:cNvSpPr>
          <p:nvPr/>
        </p:nvSpPr>
        <p:spPr bwMode="gray">
          <a:xfrm>
            <a:off x="5312609" y="1588281"/>
            <a:ext cx="360363" cy="360363"/>
          </a:xfrm>
          <a:prstGeom prst="ellipse">
            <a:avLst/>
          </a:prstGeom>
          <a:gradFill rotWithShape="1">
            <a:gsLst>
              <a:gs pos="0">
                <a:srgbClr val="FFF6E8"/>
              </a:gs>
              <a:gs pos="100000">
                <a:srgbClr val="FF9900"/>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vi-VN" altLang="en-US"/>
          </a:p>
        </p:txBody>
      </p:sp>
      <p:sp>
        <p:nvSpPr>
          <p:cNvPr id="16403" name="Oval 20">
            <a:extLst>
              <a:ext uri="{FF2B5EF4-FFF2-40B4-BE49-F238E27FC236}">
                <a16:creationId xmlns:a16="http://schemas.microsoft.com/office/drawing/2014/main" xmlns="" id="{7C2931CA-2F1B-4DF0-B822-3DBAA8173C97}"/>
              </a:ext>
            </a:extLst>
          </p:cNvPr>
          <p:cNvSpPr>
            <a:spLocks noChangeArrowheads="1"/>
          </p:cNvSpPr>
          <p:nvPr/>
        </p:nvSpPr>
        <p:spPr bwMode="gray">
          <a:xfrm>
            <a:off x="3684575" y="1584369"/>
            <a:ext cx="408894" cy="439738"/>
          </a:xfrm>
          <a:prstGeom prst="ellipse">
            <a:avLst/>
          </a:prstGeom>
          <a:gradFill rotWithShape="1">
            <a:gsLst>
              <a:gs pos="0">
                <a:srgbClr val="FEFDF4"/>
              </a:gs>
              <a:gs pos="100000">
                <a:srgbClr val="EDD947"/>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vi-VN" altLang="en-US"/>
          </a:p>
        </p:txBody>
      </p:sp>
      <p:sp>
        <p:nvSpPr>
          <p:cNvPr id="16404" name="Oval 21">
            <a:extLst>
              <a:ext uri="{FF2B5EF4-FFF2-40B4-BE49-F238E27FC236}">
                <a16:creationId xmlns:a16="http://schemas.microsoft.com/office/drawing/2014/main" xmlns="" id="{4421390C-A2D4-46A5-B971-C463508C8892}"/>
              </a:ext>
            </a:extLst>
          </p:cNvPr>
          <p:cNvSpPr>
            <a:spLocks noChangeArrowheads="1"/>
          </p:cNvSpPr>
          <p:nvPr/>
        </p:nvSpPr>
        <p:spPr bwMode="gray">
          <a:xfrm>
            <a:off x="2762250" y="3240817"/>
            <a:ext cx="361950" cy="360363"/>
          </a:xfrm>
          <a:prstGeom prst="ellipse">
            <a:avLst/>
          </a:prstGeom>
          <a:gradFill rotWithShape="1">
            <a:gsLst>
              <a:gs pos="0">
                <a:srgbClr val="F6FAEE"/>
              </a:gs>
              <a:gs pos="100000">
                <a:srgbClr val="82B820"/>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vi-VN" altLang="en-US"/>
          </a:p>
        </p:txBody>
      </p:sp>
      <p:grpSp>
        <p:nvGrpSpPr>
          <p:cNvPr id="16405" name="Group 22">
            <a:extLst>
              <a:ext uri="{FF2B5EF4-FFF2-40B4-BE49-F238E27FC236}">
                <a16:creationId xmlns:a16="http://schemas.microsoft.com/office/drawing/2014/main" xmlns="" id="{0B6BC2AF-75FD-4E66-8BE1-AF4D99804F89}"/>
              </a:ext>
            </a:extLst>
          </p:cNvPr>
          <p:cNvGrpSpPr>
            <a:grpSpLocks/>
          </p:cNvGrpSpPr>
          <p:nvPr/>
        </p:nvGrpSpPr>
        <p:grpSpPr bwMode="auto">
          <a:xfrm>
            <a:off x="3597915" y="2355869"/>
            <a:ext cx="2160588" cy="2160587"/>
            <a:chOff x="2238" y="1769"/>
            <a:chExt cx="1361" cy="1361"/>
          </a:xfrm>
        </p:grpSpPr>
        <p:sp>
          <p:nvSpPr>
            <p:cNvPr id="16414" name="Oval 23">
              <a:extLst>
                <a:ext uri="{FF2B5EF4-FFF2-40B4-BE49-F238E27FC236}">
                  <a16:creationId xmlns:a16="http://schemas.microsoft.com/office/drawing/2014/main" xmlns="" id="{9AE6484E-C608-4468-AED7-421765B3F5A4}"/>
                </a:ext>
              </a:extLst>
            </p:cNvPr>
            <p:cNvSpPr>
              <a:spLocks noChangeArrowheads="1"/>
            </p:cNvSpPr>
            <p:nvPr/>
          </p:nvSpPr>
          <p:spPr bwMode="gray">
            <a:xfrm>
              <a:off x="2238" y="1769"/>
              <a:ext cx="1361" cy="1361"/>
            </a:xfrm>
            <a:prstGeom prst="ellipse">
              <a:avLst/>
            </a:prstGeom>
            <a:gradFill rotWithShape="1">
              <a:gsLst>
                <a:gs pos="0">
                  <a:srgbClr val="93D4E9"/>
                </a:gs>
                <a:gs pos="50000">
                  <a:srgbClr val="0099CC"/>
                </a:gs>
                <a:gs pos="100000">
                  <a:srgbClr val="93D4E9"/>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vi-VN" altLang="en-US"/>
            </a:p>
          </p:txBody>
        </p:sp>
        <p:sp>
          <p:nvSpPr>
            <p:cNvPr id="16415" name="Oval 24">
              <a:extLst>
                <a:ext uri="{FF2B5EF4-FFF2-40B4-BE49-F238E27FC236}">
                  <a16:creationId xmlns:a16="http://schemas.microsoft.com/office/drawing/2014/main" xmlns="" id="{2618F2C9-7FFB-4FBB-9B50-504D1542C358}"/>
                </a:ext>
              </a:extLst>
            </p:cNvPr>
            <p:cNvSpPr>
              <a:spLocks noChangeArrowheads="1"/>
            </p:cNvSpPr>
            <p:nvPr/>
          </p:nvSpPr>
          <p:spPr bwMode="gray">
            <a:xfrm>
              <a:off x="2327" y="1858"/>
              <a:ext cx="1183" cy="1183"/>
            </a:xfrm>
            <a:prstGeom prst="ellipse">
              <a:avLst/>
            </a:prstGeom>
            <a:gradFill rotWithShape="1">
              <a:gsLst>
                <a:gs pos="0">
                  <a:srgbClr val="00536E"/>
                </a:gs>
                <a:gs pos="50000">
                  <a:srgbClr val="0099CC"/>
                </a:gs>
                <a:gs pos="100000">
                  <a:srgbClr val="00536E"/>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vi-VN" altLang="en-US"/>
            </a:p>
          </p:txBody>
        </p:sp>
        <p:sp>
          <p:nvSpPr>
            <p:cNvPr id="16416" name="Oval 25">
              <a:extLst>
                <a:ext uri="{FF2B5EF4-FFF2-40B4-BE49-F238E27FC236}">
                  <a16:creationId xmlns:a16="http://schemas.microsoft.com/office/drawing/2014/main" xmlns="" id="{B46C8551-5052-4ED9-A35F-B5BDE37BEDD3}"/>
                </a:ext>
              </a:extLst>
            </p:cNvPr>
            <p:cNvSpPr>
              <a:spLocks noChangeArrowheads="1"/>
            </p:cNvSpPr>
            <p:nvPr/>
          </p:nvSpPr>
          <p:spPr bwMode="gray">
            <a:xfrm>
              <a:off x="2328" y="1860"/>
              <a:ext cx="1183" cy="1183"/>
            </a:xfrm>
            <a:prstGeom prst="ellipse">
              <a:avLst/>
            </a:prstGeom>
            <a:gradFill rotWithShape="1">
              <a:gsLst>
                <a:gs pos="0">
                  <a:srgbClr val="006182"/>
                </a:gs>
                <a:gs pos="100000">
                  <a:srgbClr val="0099CC">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vi-VN" altLang="en-US"/>
            </a:p>
          </p:txBody>
        </p:sp>
        <p:sp>
          <p:nvSpPr>
            <p:cNvPr id="16417" name="Oval 26">
              <a:extLst>
                <a:ext uri="{FF2B5EF4-FFF2-40B4-BE49-F238E27FC236}">
                  <a16:creationId xmlns:a16="http://schemas.microsoft.com/office/drawing/2014/main" xmlns="" id="{7EBF9C71-73DF-4EA9-A0CB-015CB83C1298}"/>
                </a:ext>
              </a:extLst>
            </p:cNvPr>
            <p:cNvSpPr>
              <a:spLocks noChangeArrowheads="1"/>
            </p:cNvSpPr>
            <p:nvPr/>
          </p:nvSpPr>
          <p:spPr bwMode="gray">
            <a:xfrm>
              <a:off x="2391" y="1917"/>
              <a:ext cx="1065" cy="1065"/>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vi-VN" altLang="en-US"/>
            </a:p>
          </p:txBody>
        </p:sp>
        <p:grpSp>
          <p:nvGrpSpPr>
            <p:cNvPr id="16418" name="Group 27">
              <a:extLst>
                <a:ext uri="{FF2B5EF4-FFF2-40B4-BE49-F238E27FC236}">
                  <a16:creationId xmlns:a16="http://schemas.microsoft.com/office/drawing/2014/main" xmlns="" id="{BF8EF86C-04B2-4252-8D65-8573DE277F7E}"/>
                </a:ext>
              </a:extLst>
            </p:cNvPr>
            <p:cNvGrpSpPr>
              <a:grpSpLocks/>
            </p:cNvGrpSpPr>
            <p:nvPr/>
          </p:nvGrpSpPr>
          <p:grpSpPr bwMode="auto">
            <a:xfrm>
              <a:off x="2410" y="1929"/>
              <a:ext cx="1031" cy="1031"/>
              <a:chOff x="4166" y="1706"/>
              <a:chExt cx="1252" cy="1252"/>
            </a:xfrm>
          </p:grpSpPr>
          <p:sp>
            <p:nvSpPr>
              <p:cNvPr id="16419" name="Oval 28">
                <a:extLst>
                  <a:ext uri="{FF2B5EF4-FFF2-40B4-BE49-F238E27FC236}">
                    <a16:creationId xmlns:a16="http://schemas.microsoft.com/office/drawing/2014/main" xmlns="" id="{A89FE95C-FBFF-4E61-A5C0-6C759A249759}"/>
                  </a:ext>
                </a:extLst>
              </p:cNvPr>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vi-VN" altLang="en-US"/>
              </a:p>
            </p:txBody>
          </p:sp>
          <p:sp>
            <p:nvSpPr>
              <p:cNvPr id="16420" name="Oval 29">
                <a:extLst>
                  <a:ext uri="{FF2B5EF4-FFF2-40B4-BE49-F238E27FC236}">
                    <a16:creationId xmlns:a16="http://schemas.microsoft.com/office/drawing/2014/main" xmlns="" id="{8D709A45-51E6-486F-89E3-6FD50401EBAF}"/>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vi-VN" altLang="en-US"/>
              </a:p>
            </p:txBody>
          </p:sp>
          <p:sp>
            <p:nvSpPr>
              <p:cNvPr id="16421" name="Oval 30">
                <a:extLst>
                  <a:ext uri="{FF2B5EF4-FFF2-40B4-BE49-F238E27FC236}">
                    <a16:creationId xmlns:a16="http://schemas.microsoft.com/office/drawing/2014/main" xmlns="" id="{7C90E4ED-E942-4428-98BB-20F96606E624}"/>
                  </a:ext>
                </a:extLst>
              </p:cNvPr>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vi-VN" altLang="en-US"/>
              </a:p>
            </p:txBody>
          </p:sp>
          <p:sp>
            <p:nvSpPr>
              <p:cNvPr id="16422" name="Oval 31">
                <a:extLst>
                  <a:ext uri="{FF2B5EF4-FFF2-40B4-BE49-F238E27FC236}">
                    <a16:creationId xmlns:a16="http://schemas.microsoft.com/office/drawing/2014/main" xmlns="" id="{752FF6EA-278F-4242-BE11-368890CDF98C}"/>
                  </a:ext>
                </a:extLst>
              </p:cNvPr>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vi-VN" altLang="en-US"/>
              </a:p>
            </p:txBody>
          </p:sp>
        </p:grpSp>
      </p:grpSp>
      <p:sp>
        <p:nvSpPr>
          <p:cNvPr id="16407" name="Rectangle 38">
            <a:extLst>
              <a:ext uri="{FF2B5EF4-FFF2-40B4-BE49-F238E27FC236}">
                <a16:creationId xmlns:a16="http://schemas.microsoft.com/office/drawing/2014/main" xmlns="" id="{A2DA9297-EAA5-4ED7-9C26-945B69DDFBE1}"/>
              </a:ext>
            </a:extLst>
          </p:cNvPr>
          <p:cNvSpPr>
            <a:spLocks noChangeArrowheads="1"/>
          </p:cNvSpPr>
          <p:nvPr/>
        </p:nvSpPr>
        <p:spPr bwMode="auto">
          <a:xfrm>
            <a:off x="5217861" y="1224008"/>
            <a:ext cx="5445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dirty="0">
                <a:solidFill>
                  <a:srgbClr val="FF0000"/>
                </a:solidFill>
              </a:rPr>
              <a:t> </a:t>
            </a:r>
            <a:r>
              <a:rPr lang="en-US" altLang="en-US" sz="2400" b="1" dirty="0">
                <a:solidFill>
                  <a:srgbClr val="FF0000"/>
                </a:solidFill>
              </a:rPr>
              <a:t>❶</a:t>
            </a:r>
            <a:endParaRPr lang="en-US" altLang="en-US" b="1" dirty="0"/>
          </a:p>
        </p:txBody>
      </p:sp>
      <p:sp>
        <p:nvSpPr>
          <p:cNvPr id="44" name="Oval 43">
            <a:extLst>
              <a:ext uri="{FF2B5EF4-FFF2-40B4-BE49-F238E27FC236}">
                <a16:creationId xmlns:a16="http://schemas.microsoft.com/office/drawing/2014/main" xmlns="" id="{B3B5DD03-F088-457F-8A4C-51B8BAFF1DD4}"/>
              </a:ext>
            </a:extLst>
          </p:cNvPr>
          <p:cNvSpPr/>
          <p:nvPr/>
        </p:nvSpPr>
        <p:spPr>
          <a:xfrm>
            <a:off x="6375011" y="3095060"/>
            <a:ext cx="366712" cy="28892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2</a:t>
            </a:r>
          </a:p>
        </p:txBody>
      </p:sp>
      <p:sp>
        <p:nvSpPr>
          <p:cNvPr id="45" name="Oval 44">
            <a:extLst>
              <a:ext uri="{FF2B5EF4-FFF2-40B4-BE49-F238E27FC236}">
                <a16:creationId xmlns:a16="http://schemas.microsoft.com/office/drawing/2014/main" xmlns="" id="{8FFE6602-246A-4DA7-9A2D-F5B1E2276F6F}"/>
              </a:ext>
            </a:extLst>
          </p:cNvPr>
          <p:cNvSpPr/>
          <p:nvPr/>
        </p:nvSpPr>
        <p:spPr>
          <a:xfrm>
            <a:off x="5627975" y="4573833"/>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3</a:t>
            </a:r>
          </a:p>
        </p:txBody>
      </p:sp>
      <p:sp>
        <p:nvSpPr>
          <p:cNvPr id="46" name="Oval 45">
            <a:extLst>
              <a:ext uri="{FF2B5EF4-FFF2-40B4-BE49-F238E27FC236}">
                <a16:creationId xmlns:a16="http://schemas.microsoft.com/office/drawing/2014/main" xmlns="" id="{108B1C93-6AF7-4139-9D81-D151ADEB4C67}"/>
              </a:ext>
            </a:extLst>
          </p:cNvPr>
          <p:cNvSpPr/>
          <p:nvPr/>
        </p:nvSpPr>
        <p:spPr>
          <a:xfrm>
            <a:off x="3218907" y="446398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4</a:t>
            </a:r>
          </a:p>
        </p:txBody>
      </p:sp>
      <p:sp>
        <p:nvSpPr>
          <p:cNvPr id="47" name="Oval 46">
            <a:extLst>
              <a:ext uri="{FF2B5EF4-FFF2-40B4-BE49-F238E27FC236}">
                <a16:creationId xmlns:a16="http://schemas.microsoft.com/office/drawing/2014/main" xmlns="" id="{71097A91-8DE2-4849-8FF7-1F38B5D31ACA}"/>
              </a:ext>
            </a:extLst>
          </p:cNvPr>
          <p:cNvSpPr/>
          <p:nvPr/>
        </p:nvSpPr>
        <p:spPr>
          <a:xfrm>
            <a:off x="2733906" y="3254349"/>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5</a:t>
            </a:r>
          </a:p>
        </p:txBody>
      </p:sp>
      <p:sp>
        <p:nvSpPr>
          <p:cNvPr id="48" name="Oval 47">
            <a:extLst>
              <a:ext uri="{FF2B5EF4-FFF2-40B4-BE49-F238E27FC236}">
                <a16:creationId xmlns:a16="http://schemas.microsoft.com/office/drawing/2014/main" xmlns="" id="{76921C02-838A-480A-B1DB-6940CA20A04E}"/>
              </a:ext>
            </a:extLst>
          </p:cNvPr>
          <p:cNvSpPr/>
          <p:nvPr/>
        </p:nvSpPr>
        <p:spPr>
          <a:xfrm>
            <a:off x="3730789" y="1661149"/>
            <a:ext cx="369887"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6</a:t>
            </a:r>
          </a:p>
        </p:txBody>
      </p:sp>
      <p:sp>
        <p:nvSpPr>
          <p:cNvPr id="38" name="TextBox 37">
            <a:extLst>
              <a:ext uri="{FF2B5EF4-FFF2-40B4-BE49-F238E27FC236}">
                <a16:creationId xmlns:a16="http://schemas.microsoft.com/office/drawing/2014/main" xmlns="" id="{5387E1A0-8175-FDA3-93A8-020BC396BCC3}"/>
              </a:ext>
            </a:extLst>
          </p:cNvPr>
          <p:cNvSpPr txBox="1"/>
          <p:nvPr/>
        </p:nvSpPr>
        <p:spPr>
          <a:xfrm>
            <a:off x="-43752" y="5765393"/>
            <a:ext cx="9187752" cy="1092607"/>
          </a:xfrm>
          <a:prstGeom prst="rect">
            <a:avLst/>
          </a:prstGeom>
          <a:solidFill>
            <a:srgbClr val="FFFF00"/>
          </a:solidFill>
          <a:scene3d>
            <a:camera prst="obliqueTopRight"/>
            <a:lightRig rig="threePt" dir="t"/>
          </a:scene3d>
        </p:spPr>
        <p:txBody>
          <a:bodyPr wrap="square" rtlCol="0">
            <a:spAutoFit/>
          </a:bodyPr>
          <a:lstStyle/>
          <a:p>
            <a:pPr marL="914400" lvl="1" indent="-457200" eaLnBrk="0" hangingPunct="0">
              <a:lnSpc>
                <a:spcPts val="2600"/>
              </a:lnSpc>
              <a:buFont typeface="HGGothicE" panose="020B0909000000000000" pitchFamily="49" charset="-128"/>
              <a:buChar char="☞"/>
              <a:defRPr/>
            </a:pP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KNA</a:t>
            </a:r>
            <a:r>
              <a:rPr lang="en-US" sz="2400" i="1" dirty="0">
                <a:solidFill>
                  <a:srgbClr val="FF0000"/>
                </a:solidFill>
                <a:effectLst>
                  <a:outerShdw blurRad="38100" dist="38100" dir="2700000" algn="tl">
                    <a:srgbClr val="000000">
                      <a:alpha val="43137"/>
                    </a:srgbClr>
                  </a:outerShdw>
                </a:effectLst>
              </a:rPr>
              <a:t>: </a:t>
            </a:r>
            <a:r>
              <a:rPr lang="en-US" sz="2400" i="1" dirty="0">
                <a:solidFill>
                  <a:srgbClr val="0000FF"/>
                </a:solidFill>
                <a:effectLst>
                  <a:outerShdw blurRad="38100" dist="38100" dir="2700000" algn="tl">
                    <a:srgbClr val="000000">
                      <a:alpha val="43137"/>
                    </a:srgbClr>
                  </a:outerShdw>
                </a:effectLst>
              </a:rPr>
              <a:t>ĐD </a:t>
            </a:r>
            <a:r>
              <a:rPr lang="en-US" sz="2400" i="1" dirty="0" err="1">
                <a:solidFill>
                  <a:srgbClr val="0000FF"/>
                </a:solidFill>
                <a:effectLst>
                  <a:outerShdw blurRad="38100" dist="38100" dir="2700000" algn="tl">
                    <a:srgbClr val="000000">
                      <a:alpha val="43137"/>
                    </a:srgbClr>
                  </a:outerShdw>
                </a:effectLst>
              </a:rPr>
              <a:t>có</a:t>
            </a:r>
            <a:r>
              <a:rPr lang="en-US" sz="2400" i="1" dirty="0">
                <a:solidFill>
                  <a:srgbClr val="0000FF"/>
                </a:solidFill>
                <a:effectLst>
                  <a:outerShdw blurRad="38100" dist="38100" dir="2700000" algn="tl">
                    <a:srgbClr val="000000">
                      <a:alpha val="43137"/>
                    </a:srgbClr>
                  </a:outerShdw>
                </a:effectLst>
              </a:rPr>
              <a:t> 8 NV, 49 </a:t>
            </a:r>
            <a:r>
              <a:rPr lang="en-US" sz="2400" i="1" dirty="0" err="1">
                <a:solidFill>
                  <a:srgbClr val="0000FF"/>
                </a:solidFill>
                <a:effectLst>
                  <a:outerShdw blurRad="38100" dist="38100" dir="2700000" algn="tl">
                    <a:srgbClr val="000000">
                      <a:alpha val="43137"/>
                    </a:srgbClr>
                  </a:outerShdw>
                </a:effectLst>
              </a:rPr>
              <a:t>công</a:t>
            </a:r>
            <a:r>
              <a:rPr lang="en-US" sz="2400" i="1" dirty="0">
                <a:solidFill>
                  <a:srgbClr val="0000FF"/>
                </a:solidFill>
                <a:effectLst>
                  <a:outerShdw blurRad="38100" dist="38100" dir="2700000" algn="tl">
                    <a:srgbClr val="000000">
                      <a:alpha val="43137"/>
                    </a:srgbClr>
                  </a:outerShdw>
                </a:effectLst>
              </a:rPr>
              <a:t> </a:t>
            </a:r>
            <a:r>
              <a:rPr lang="en-US" sz="2400" i="1" dirty="0" err="1">
                <a:solidFill>
                  <a:srgbClr val="0000FF"/>
                </a:solidFill>
                <a:effectLst>
                  <a:outerShdw blurRad="38100" dist="38100" dir="2700000" algn="tl">
                    <a:srgbClr val="000000">
                      <a:alpha val="43137"/>
                    </a:srgbClr>
                  </a:outerShdw>
                </a:effectLst>
              </a:rPr>
              <a:t>việc</a:t>
            </a:r>
            <a:r>
              <a:rPr lang="en-US" sz="2400" i="1" dirty="0">
                <a:solidFill>
                  <a:srgbClr val="0000FF"/>
                </a:solidFill>
                <a:effectLst>
                  <a:outerShdw blurRad="38100" dist="38100" dir="2700000" algn="tl">
                    <a:srgbClr val="000000">
                      <a:alpha val="43137"/>
                    </a:srgbClr>
                  </a:outerShdw>
                </a:effectLst>
              </a:rPr>
              <a:t> </a:t>
            </a:r>
            <a:r>
              <a:rPr lang="en-US" sz="2400" i="1" dirty="0" err="1">
                <a:solidFill>
                  <a:srgbClr val="0000FF"/>
                </a:solidFill>
                <a:effectLst>
                  <a:outerShdw blurRad="38100" dist="38100" dir="2700000" algn="tl">
                    <a:srgbClr val="000000">
                      <a:alpha val="43137"/>
                    </a:srgbClr>
                  </a:outerShdw>
                </a:effectLst>
              </a:rPr>
              <a:t>và</a:t>
            </a:r>
            <a:r>
              <a:rPr lang="en-US" sz="2400" i="1" dirty="0">
                <a:solidFill>
                  <a:srgbClr val="0000FF"/>
                </a:solidFill>
                <a:effectLst>
                  <a:outerShdw blurRad="38100" dist="38100" dir="2700000" algn="tl">
                    <a:srgbClr val="000000">
                      <a:alpha val="43137"/>
                    </a:srgbClr>
                  </a:outerShdw>
                </a:effectLst>
              </a:rPr>
              <a:t> 303 </a:t>
            </a:r>
            <a:r>
              <a:rPr lang="en-US" sz="2400" i="1" dirty="0" err="1">
                <a:solidFill>
                  <a:srgbClr val="0000FF"/>
                </a:solidFill>
                <a:effectLst>
                  <a:outerShdw blurRad="38100" dist="38100" dir="2700000" algn="tl">
                    <a:srgbClr val="000000">
                      <a:alpha val="43137"/>
                    </a:srgbClr>
                  </a:outerShdw>
                </a:effectLst>
              </a:rPr>
              <a:t>việc</a:t>
            </a:r>
            <a:r>
              <a:rPr lang="en-US" sz="2400" i="1" dirty="0">
                <a:solidFill>
                  <a:srgbClr val="0000FF"/>
                </a:solidFill>
                <a:effectLst>
                  <a:outerShdw blurRad="38100" dist="38100" dir="2700000" algn="tl">
                    <a:srgbClr val="000000">
                      <a:alpha val="43137"/>
                    </a:srgbClr>
                  </a:outerShdw>
                </a:effectLst>
              </a:rPr>
              <a:t> </a:t>
            </a:r>
            <a:r>
              <a:rPr lang="en-US" sz="2400" i="1" dirty="0" err="1">
                <a:solidFill>
                  <a:srgbClr val="0000FF"/>
                </a:solidFill>
                <a:effectLst>
                  <a:outerShdw blurRad="38100" dist="38100" dir="2700000" algn="tl">
                    <a:srgbClr val="000000">
                      <a:alpha val="43137"/>
                    </a:srgbClr>
                  </a:outerShdw>
                </a:effectLst>
              </a:rPr>
              <a:t>phụ</a:t>
            </a:r>
            <a:r>
              <a:rPr lang="en-US" sz="2400" i="1" dirty="0">
                <a:solidFill>
                  <a:srgbClr val="0000FF"/>
                </a:solidFill>
                <a:effectLst>
                  <a:outerShdw blurRad="38100" dist="38100" dir="2700000" algn="tl">
                    <a:srgbClr val="000000">
                      <a:alpha val="43137"/>
                    </a:srgbClr>
                  </a:outerShdw>
                </a:effectLst>
              </a:rPr>
              <a:t> </a:t>
            </a:r>
          </a:p>
          <a:p>
            <a:pPr marL="914400" lvl="1" indent="-457200" eaLnBrk="0" hangingPunct="0">
              <a:lnSpc>
                <a:spcPts val="2600"/>
              </a:lnSpc>
              <a:buFont typeface="HGGothicE" panose="020B0909000000000000" pitchFamily="49" charset="-128"/>
              <a:buChar char="☞"/>
              <a:defRPr/>
            </a:pPr>
            <a:r>
              <a:rPr lang="en-US"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VNA: </a:t>
            </a:r>
            <a:r>
              <a:rPr lang="en-US" sz="2400" i="1" dirty="0">
                <a:solidFill>
                  <a:srgbClr val="0000FF"/>
                </a:solidFill>
                <a:effectLst>
                  <a:outerShdw blurRad="38100" dist="38100" dir="2700000" algn="tl">
                    <a:srgbClr val="000000">
                      <a:alpha val="43137"/>
                    </a:srgbClr>
                  </a:outerShdw>
                </a:effectLst>
              </a:rPr>
              <a:t>ĐD </a:t>
            </a:r>
            <a:r>
              <a:rPr lang="en-US" sz="2400" i="1" dirty="0" err="1">
                <a:solidFill>
                  <a:srgbClr val="0000FF"/>
                </a:solidFill>
                <a:effectLst>
                  <a:outerShdw blurRad="38100" dist="38100" dir="2700000" algn="tl">
                    <a:srgbClr val="000000">
                      <a:alpha val="43137"/>
                    </a:srgbClr>
                  </a:outerShdw>
                </a:effectLst>
              </a:rPr>
              <a:t>có</a:t>
            </a:r>
            <a:r>
              <a:rPr lang="en-US" sz="2400" i="1" dirty="0">
                <a:solidFill>
                  <a:srgbClr val="0000FF"/>
                </a:solidFill>
                <a:effectLst>
                  <a:outerShdw blurRad="38100" dist="38100" dir="2700000" algn="tl">
                    <a:srgbClr val="000000">
                      <a:alpha val="43137"/>
                    </a:srgbClr>
                  </a:outerShdw>
                </a:effectLst>
              </a:rPr>
              <a:t> 7 NV, 26 </a:t>
            </a:r>
            <a:r>
              <a:rPr lang="en-US" sz="2400" i="1" dirty="0" err="1">
                <a:solidFill>
                  <a:srgbClr val="0000FF"/>
                </a:solidFill>
                <a:effectLst>
                  <a:outerShdw blurRad="38100" dist="38100" dir="2700000" algn="tl">
                    <a:srgbClr val="000000">
                      <a:alpha val="43137"/>
                    </a:srgbClr>
                  </a:outerShdw>
                </a:effectLst>
              </a:rPr>
              <a:t>công</a:t>
            </a:r>
            <a:r>
              <a:rPr lang="en-US" sz="2400" i="1" dirty="0">
                <a:solidFill>
                  <a:srgbClr val="0000FF"/>
                </a:solidFill>
                <a:effectLst>
                  <a:outerShdw blurRad="38100" dist="38100" dir="2700000" algn="tl">
                    <a:srgbClr val="000000">
                      <a:alpha val="43137"/>
                    </a:srgbClr>
                  </a:outerShdw>
                </a:effectLst>
              </a:rPr>
              <a:t> </a:t>
            </a:r>
            <a:r>
              <a:rPr lang="en-US" sz="2400" i="1" dirty="0" err="1">
                <a:solidFill>
                  <a:srgbClr val="0000FF"/>
                </a:solidFill>
                <a:effectLst>
                  <a:outerShdw blurRad="38100" dist="38100" dir="2700000" algn="tl">
                    <a:srgbClr val="000000">
                      <a:alpha val="43137"/>
                    </a:srgbClr>
                  </a:outerShdw>
                </a:effectLst>
              </a:rPr>
              <a:t>việc</a:t>
            </a:r>
            <a:r>
              <a:rPr lang="en-US" sz="2400" i="1" dirty="0">
                <a:solidFill>
                  <a:srgbClr val="0000FF"/>
                </a:solidFill>
                <a:effectLst>
                  <a:outerShdw blurRad="38100" dist="38100" dir="2700000" algn="tl">
                    <a:srgbClr val="000000">
                      <a:alpha val="43137"/>
                    </a:srgbClr>
                  </a:outerShdw>
                </a:effectLst>
              </a:rPr>
              <a:t> CSNB </a:t>
            </a:r>
            <a:r>
              <a:rPr lang="en-US" sz="2400" i="1" dirty="0" err="1">
                <a:solidFill>
                  <a:srgbClr val="0000FF"/>
                </a:solidFill>
                <a:effectLst>
                  <a:outerShdw blurRad="38100" dist="38100" dir="2700000" algn="tl">
                    <a:srgbClr val="000000">
                      <a:alpha val="43137"/>
                    </a:srgbClr>
                  </a:outerShdw>
                </a:effectLst>
              </a:rPr>
              <a:t>và</a:t>
            </a:r>
            <a:r>
              <a:rPr lang="en-US" sz="2400" i="1" dirty="0">
                <a:solidFill>
                  <a:srgbClr val="0000FF"/>
                </a:solidFill>
                <a:effectLst>
                  <a:outerShdw blurRad="38100" dist="38100" dir="2700000" algn="tl">
                    <a:srgbClr val="000000">
                      <a:alpha val="43137"/>
                    </a:srgbClr>
                  </a:outerShdw>
                </a:effectLst>
              </a:rPr>
              <a:t> </a:t>
            </a:r>
            <a:r>
              <a:rPr lang="en-US" sz="2400" i="1" dirty="0" err="1">
                <a:solidFill>
                  <a:srgbClr val="0000FF"/>
                </a:solidFill>
                <a:effectLst>
                  <a:outerShdw blurRad="38100" dist="38100" dir="2700000" algn="tl">
                    <a:srgbClr val="000000">
                      <a:alpha val="43137"/>
                    </a:srgbClr>
                  </a:outerShdw>
                </a:effectLst>
              </a:rPr>
              <a:t>việc</a:t>
            </a:r>
            <a:r>
              <a:rPr lang="en-US" sz="2400" i="1" dirty="0">
                <a:solidFill>
                  <a:srgbClr val="0000FF"/>
                </a:solidFill>
                <a:effectLst>
                  <a:outerShdw blurRad="38100" dist="38100" dir="2700000" algn="tl">
                    <a:srgbClr val="000000">
                      <a:alpha val="43137"/>
                    </a:srgbClr>
                  </a:outerShdw>
                </a:effectLst>
              </a:rPr>
              <a:t> </a:t>
            </a:r>
            <a:r>
              <a:rPr lang="en-US" sz="2400" i="1" dirty="0" err="1">
                <a:solidFill>
                  <a:srgbClr val="0000FF"/>
                </a:solidFill>
                <a:effectLst>
                  <a:outerShdw blurRad="38100" dist="38100" dir="2700000" algn="tl">
                    <a:srgbClr val="000000">
                      <a:alpha val="43137"/>
                    </a:srgbClr>
                  </a:outerShdw>
                </a:effectLst>
              </a:rPr>
              <a:t>Kế</a:t>
            </a:r>
            <a:r>
              <a:rPr lang="en-US" sz="2400" i="1" dirty="0">
                <a:solidFill>
                  <a:srgbClr val="0000FF"/>
                </a:solidFill>
                <a:effectLst>
                  <a:outerShdw blurRad="38100" dist="38100" dir="2700000" algn="tl">
                    <a:srgbClr val="000000">
                      <a:alpha val="43137"/>
                    </a:srgbClr>
                  </a:outerShdw>
                </a:effectLst>
              </a:rPr>
              <a:t> </a:t>
            </a:r>
            <a:r>
              <a:rPr lang="en-US" sz="2400" i="1" dirty="0" err="1">
                <a:solidFill>
                  <a:srgbClr val="0000FF"/>
                </a:solidFill>
                <a:effectLst>
                  <a:outerShdw blurRad="38100" dist="38100" dir="2700000" algn="tl">
                    <a:srgbClr val="000000">
                      <a:alpha val="43137"/>
                    </a:srgbClr>
                  </a:outerShdw>
                </a:effectLst>
              </a:rPr>
              <a:t>toán</a:t>
            </a:r>
            <a:r>
              <a:rPr lang="en-US" sz="2400" i="1" dirty="0">
                <a:solidFill>
                  <a:srgbClr val="0000FF"/>
                </a:solidFill>
                <a:effectLst>
                  <a:outerShdw blurRad="38100" dist="38100" dir="2700000" algn="tl">
                    <a:srgbClr val="000000">
                      <a:alpha val="43137"/>
                    </a:srgbClr>
                  </a:outerShdw>
                </a:effectLst>
              </a:rPr>
              <a:t>   </a:t>
            </a:r>
          </a:p>
          <a:p>
            <a:pPr marL="914400" lvl="1" indent="-457200" eaLnBrk="0" hangingPunct="0">
              <a:lnSpc>
                <a:spcPts val="2600"/>
              </a:lnSpc>
              <a:buFont typeface="HGGothicE" panose="020B0909000000000000" pitchFamily="49" charset="-128"/>
              <a:buChar char="☞"/>
              <a:defRPr/>
            </a:pPr>
            <a:r>
              <a:rPr lang="en-US" sz="2400" i="1" dirty="0">
                <a:solidFill>
                  <a:srgbClr val="0000FF"/>
                </a:solidFill>
                <a:effectLst>
                  <a:outerShdw blurRad="38100" dist="38100" dir="2700000" algn="tl">
                    <a:srgbClr val="000000">
                      <a:alpha val="43137"/>
                    </a:srgbClr>
                  </a:outerShdw>
                </a:effectLst>
              </a:rPr>
              <a:t>WHO: The work of a nurse “beyond Doctor’s orders”</a:t>
            </a:r>
          </a:p>
        </p:txBody>
      </p:sp>
      <p:sp>
        <p:nvSpPr>
          <p:cNvPr id="4" name="Rectangle 2">
            <a:extLst>
              <a:ext uri="{FF2B5EF4-FFF2-40B4-BE49-F238E27FC236}">
                <a16:creationId xmlns:a16="http://schemas.microsoft.com/office/drawing/2014/main" xmlns="" id="{4437B231-DB38-3A86-BCA5-DE4B7890CD76}"/>
              </a:ext>
            </a:extLst>
          </p:cNvPr>
          <p:cNvSpPr>
            <a:spLocks noGrp="1" noChangeArrowheads="1"/>
          </p:cNvSpPr>
          <p:nvPr>
            <p:ph type="title"/>
          </p:nvPr>
        </p:nvSpPr>
        <p:spPr bwMode="auto">
          <a:xfrm>
            <a:off x="304800" y="272870"/>
            <a:ext cx="8812306" cy="60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ts val="2500"/>
              </a:lnSpc>
            </a:pP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Bàn</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về</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vai</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trò</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ĐDV </a:t>
            </a:r>
            <a:r>
              <a:rPr lang="en-US" altLang="en-US" sz="32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ngày</a:t>
            </a:r>
            <a:r>
              <a:rPr lang="en-US" altLang="en-US"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nay (Nursing Roles)</a:t>
            </a:r>
          </a:p>
        </p:txBody>
      </p:sp>
      <p:cxnSp>
        <p:nvCxnSpPr>
          <p:cNvPr id="5" name="Straight Connector 4">
            <a:extLst>
              <a:ext uri="{FF2B5EF4-FFF2-40B4-BE49-F238E27FC236}">
                <a16:creationId xmlns:a16="http://schemas.microsoft.com/office/drawing/2014/main" xmlns="" id="{C3A6C32A-3B82-DA05-FCF4-4566293A3F40}"/>
              </a:ext>
            </a:extLst>
          </p:cNvPr>
          <p:cNvCxnSpPr>
            <a:cxnSpLocks/>
          </p:cNvCxnSpPr>
          <p:nvPr/>
        </p:nvCxnSpPr>
        <p:spPr>
          <a:xfrm>
            <a:off x="381000" y="990600"/>
            <a:ext cx="8238068" cy="0"/>
          </a:xfrm>
          <a:prstGeom prst="line">
            <a:avLst/>
          </a:prstGeom>
          <a:ln w="28575"/>
        </p:spPr>
        <p:style>
          <a:lnRef idx="1">
            <a:schemeClr val="accent5"/>
          </a:lnRef>
          <a:fillRef idx="0">
            <a:schemeClr val="accent5"/>
          </a:fillRef>
          <a:effectRef idx="0">
            <a:schemeClr val="accent5"/>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9257</TotalTime>
  <Words>1330</Words>
  <Application>Microsoft Office PowerPoint</Application>
  <PresentationFormat>On-screen Show (4:3)</PresentationFormat>
  <Paragraphs>174</Paragraphs>
  <Slides>18</Slides>
  <Notes>12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NỘI DUNG</vt:lpstr>
      <vt:lpstr>Sự hình thành nghề Y tá ngày xưa</vt:lpstr>
      <vt:lpstr>Sự phát triển hệ thống đào tạo ĐDVN </vt:lpstr>
      <vt:lpstr>Điều dưỡng hiện nay (1)</vt:lpstr>
      <vt:lpstr>Điều dưỡng hiện nay (2)</vt:lpstr>
      <vt:lpstr>Đặc điểm nghề điều dưỡng</vt:lpstr>
      <vt:lpstr>PowerPoint Presentation</vt:lpstr>
      <vt:lpstr>Bàn về vai trò ĐDV ngày nay (Nursing Roles)</vt:lpstr>
      <vt:lpstr>Bàn về hợp tác BS &amp; ĐD ngày nay</vt:lpstr>
      <vt:lpstr>PowerPoint Presentation</vt:lpstr>
      <vt:lpstr>PowerPoint Presentation</vt:lpstr>
      <vt:lpstr>Giải pháp nâng cao CLCS và ATNB (1) Đào tạo ĐDCK &amp; chuyên sâu</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TUNG-PC</dc:creator>
  <cp:lastModifiedBy>admin</cp:lastModifiedBy>
  <cp:revision>572</cp:revision>
  <dcterms:created xsi:type="dcterms:W3CDTF">2014-08-27T06:49:27Z</dcterms:created>
  <dcterms:modified xsi:type="dcterms:W3CDTF">2022-09-19T08:20:42Z</dcterms:modified>
</cp:coreProperties>
</file>